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402644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F7FFCF1-5115-4B3A-9F85-C0732B068CF8}" type="datetimeFigureOut">
              <a:rPr lang="tr-TR" smtClean="0"/>
              <a:t>28.05.2024</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243811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59460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400049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661099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F7FFCF1-5115-4B3A-9F85-C0732B068CF8}" type="datetimeFigureOut">
              <a:rPr lang="tr-TR" smtClean="0"/>
              <a:t>28.05.2024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4090828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F7FFCF1-5115-4B3A-9F85-C0732B068CF8}" type="datetimeFigureOut">
              <a:rPr lang="tr-TR" smtClean="0"/>
              <a:t>28.05.2024</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3168552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537461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325743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249724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F7FFCF1-5115-4B3A-9F85-C0732B068CF8}" type="datetimeFigureOut">
              <a:rPr lang="tr-TR" smtClean="0"/>
              <a:t>28.05.2024</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79659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F7FFCF1-5115-4B3A-9F85-C0732B068CF8}" type="datetimeFigureOut">
              <a:rPr lang="tr-TR" smtClean="0"/>
              <a:t>28.05.2024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295338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F7FFCF1-5115-4B3A-9F85-C0732B068CF8}" type="datetimeFigureOut">
              <a:rPr lang="tr-TR" smtClean="0"/>
              <a:t>28.05.2024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105772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F7FFCF1-5115-4B3A-9F85-C0732B068CF8}" type="datetimeFigureOut">
              <a:rPr lang="tr-TR" smtClean="0"/>
              <a:t>28.05.2024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382657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FFCF1-5115-4B3A-9F85-C0732B068CF8}" type="datetimeFigureOut">
              <a:rPr lang="tr-TR" smtClean="0"/>
              <a:t>28.05.2024</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77737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F7FFCF1-5115-4B3A-9F85-C0732B068CF8}" type="datetimeFigureOut">
              <a:rPr lang="tr-TR" smtClean="0"/>
              <a:t>28.05.2024</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126409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F7FFCF1-5115-4B3A-9F85-C0732B068CF8}" type="datetimeFigureOut">
              <a:rPr lang="tr-TR" smtClean="0"/>
              <a:t>28.05.2024</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469EA16-E497-416A-A90E-66A9722F040E}" type="slidenum">
              <a:rPr lang="tr-TR" smtClean="0"/>
              <a:t>‹#›</a:t>
            </a:fld>
            <a:endParaRPr lang="tr-TR"/>
          </a:p>
        </p:txBody>
      </p:sp>
    </p:spTree>
    <p:extLst>
      <p:ext uri="{BB962C8B-B14F-4D97-AF65-F5344CB8AC3E}">
        <p14:creationId xmlns:p14="http://schemas.microsoft.com/office/powerpoint/2010/main" val="214694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F7FFCF1-5115-4B3A-9F85-C0732B068CF8}" type="datetimeFigureOut">
              <a:rPr lang="tr-TR" smtClean="0"/>
              <a:t>28.05.2024</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469EA16-E497-416A-A90E-66A9722F040E}" type="slidenum">
              <a:rPr lang="tr-TR" smtClean="0"/>
              <a:t>‹#›</a:t>
            </a:fld>
            <a:endParaRPr lang="tr-TR"/>
          </a:p>
        </p:txBody>
      </p:sp>
    </p:spTree>
    <p:extLst>
      <p:ext uri="{BB962C8B-B14F-4D97-AF65-F5344CB8AC3E}">
        <p14:creationId xmlns:p14="http://schemas.microsoft.com/office/powerpoint/2010/main" val="41497410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TÜRK DİLİ BÖLÜMÜ</a:t>
            </a:r>
            <a:endParaRPr lang="tr-TR" b="1" dirty="0"/>
          </a:p>
        </p:txBody>
      </p:sp>
      <p:sp>
        <p:nvSpPr>
          <p:cNvPr id="3" name="Alt Başlık 2"/>
          <p:cNvSpPr>
            <a:spLocks noGrp="1"/>
          </p:cNvSpPr>
          <p:nvPr>
            <p:ph type="subTitle" idx="1"/>
          </p:nvPr>
        </p:nvSpPr>
        <p:spPr/>
        <p:txBody>
          <a:bodyPr/>
          <a:lstStyle/>
          <a:p>
            <a:pPr algn="r"/>
            <a:r>
              <a:rPr lang="tr-TR" dirty="0"/>
              <a:t>TANITIM KİTAPÇIĞI </a:t>
            </a:r>
            <a:endParaRPr lang="tr-TR" dirty="0" smtClean="0"/>
          </a:p>
          <a:p>
            <a:pPr algn="r"/>
            <a:r>
              <a:rPr lang="tr-TR" dirty="0" smtClean="0"/>
              <a:t>MAYIS </a:t>
            </a:r>
            <a:r>
              <a:rPr lang="tr-TR" dirty="0"/>
              <a:t>2024</a:t>
            </a:r>
          </a:p>
        </p:txBody>
      </p:sp>
    </p:spTree>
    <p:extLst>
      <p:ext uri="{BB962C8B-B14F-4D97-AF65-F5344CB8AC3E}">
        <p14:creationId xmlns:p14="http://schemas.microsoft.com/office/powerpoint/2010/main" val="291560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İLETİŞİM</a:t>
            </a:r>
            <a:endParaRPr lang="tr-TR" b="1" dirty="0"/>
          </a:p>
        </p:txBody>
      </p:sp>
      <p:sp>
        <p:nvSpPr>
          <p:cNvPr id="3" name="İçerik Yer Tutucusu 2"/>
          <p:cNvSpPr>
            <a:spLocks noGrp="1"/>
          </p:cNvSpPr>
          <p:nvPr>
            <p:ph idx="1"/>
          </p:nvPr>
        </p:nvSpPr>
        <p:spPr>
          <a:xfrm>
            <a:off x="1154954" y="2603499"/>
            <a:ext cx="10247337" cy="4032827"/>
          </a:xfrm>
        </p:spPr>
        <p:txBody>
          <a:bodyPr>
            <a:noAutofit/>
          </a:bodyPr>
          <a:lstStyle/>
          <a:p>
            <a:pPr>
              <a:lnSpc>
                <a:spcPct val="150000"/>
              </a:lnSpc>
            </a:pPr>
            <a:r>
              <a:rPr lang="tr-TR" sz="2800" dirty="0"/>
              <a:t>Adres: Kılavuzlar Mah. 413. Sokak No:9 Merkez/KARABÜK </a:t>
            </a:r>
            <a:endParaRPr lang="tr-TR" sz="2800" dirty="0" smtClean="0"/>
          </a:p>
          <a:p>
            <a:pPr>
              <a:lnSpc>
                <a:spcPct val="150000"/>
              </a:lnSpc>
            </a:pPr>
            <a:r>
              <a:rPr lang="tr-TR" sz="2800" dirty="0" smtClean="0"/>
              <a:t>Telefon</a:t>
            </a:r>
            <a:r>
              <a:rPr lang="tr-TR" sz="2800" dirty="0"/>
              <a:t>: 444 0 478 </a:t>
            </a:r>
            <a:endParaRPr lang="tr-TR" sz="2800" dirty="0" smtClean="0"/>
          </a:p>
          <a:p>
            <a:pPr>
              <a:lnSpc>
                <a:spcPct val="150000"/>
              </a:lnSpc>
            </a:pPr>
            <a:r>
              <a:rPr lang="tr-TR" sz="2800" dirty="0" smtClean="0"/>
              <a:t>Birim </a:t>
            </a:r>
            <a:r>
              <a:rPr lang="tr-TR" sz="2800" dirty="0"/>
              <a:t>Telefon: +90 370 418 6344 </a:t>
            </a:r>
            <a:endParaRPr lang="tr-TR" sz="2800" dirty="0" smtClean="0"/>
          </a:p>
          <a:p>
            <a:pPr>
              <a:lnSpc>
                <a:spcPct val="150000"/>
              </a:lnSpc>
            </a:pPr>
            <a:r>
              <a:rPr lang="tr-TR" sz="2800" dirty="0" smtClean="0"/>
              <a:t>Web </a:t>
            </a:r>
            <a:r>
              <a:rPr lang="tr-TR" sz="2800" dirty="0"/>
              <a:t>Adresi: https://</a:t>
            </a:r>
            <a:r>
              <a:rPr lang="tr-TR" sz="2800" dirty="0" smtClean="0"/>
              <a:t>tur.karabuk.edu.tr</a:t>
            </a:r>
            <a:endParaRPr lang="tr-TR" sz="2800" dirty="0"/>
          </a:p>
        </p:txBody>
      </p:sp>
    </p:spTree>
    <p:extLst>
      <p:ext uri="{BB962C8B-B14F-4D97-AF65-F5344CB8AC3E}">
        <p14:creationId xmlns:p14="http://schemas.microsoft.com/office/powerpoint/2010/main" val="55898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HAKKIMIZDA</a:t>
            </a:r>
            <a:endParaRPr lang="tr-TR" b="1" dirty="0"/>
          </a:p>
        </p:txBody>
      </p:sp>
      <p:sp>
        <p:nvSpPr>
          <p:cNvPr id="3" name="İçerik Yer Tutucusu 2"/>
          <p:cNvSpPr>
            <a:spLocks noGrp="1"/>
          </p:cNvSpPr>
          <p:nvPr>
            <p:ph idx="1"/>
          </p:nvPr>
        </p:nvSpPr>
        <p:spPr>
          <a:xfrm>
            <a:off x="850154" y="2548081"/>
            <a:ext cx="10094937" cy="3935845"/>
          </a:xfrm>
        </p:spPr>
        <p:txBody>
          <a:bodyPr>
            <a:noAutofit/>
          </a:bodyPr>
          <a:lstStyle/>
          <a:p>
            <a:pPr algn="just"/>
            <a:r>
              <a:rPr lang="tr-TR" sz="2400" dirty="0"/>
              <a:t>Türk Dili Bölüm Başkanlığı 2015-2016 eğitim ve öğretim döneminde Karabük Üniversitesi Rektörlüğüne bağlı olarak kurulmuştur.  Karabük Üniversitesi bünyesindeki fakülte ve yüksekokulların “Türk Dili” derslerinin okutulmasından sorumludur.</a:t>
            </a:r>
            <a:r>
              <a:rPr lang="tr-TR" sz="2400" dirty="0"/>
              <a:t/>
            </a:r>
            <a:br>
              <a:rPr lang="tr-TR" sz="2400" dirty="0"/>
            </a:br>
            <a:r>
              <a:rPr lang="tr-TR" sz="2400" dirty="0"/>
              <a:t/>
            </a:r>
            <a:br>
              <a:rPr lang="tr-TR" sz="2400" dirty="0"/>
            </a:br>
            <a:r>
              <a:rPr lang="tr-TR" sz="2400" dirty="0"/>
              <a:t>Bölüm başkanlığımızın kuruluş amacı, üniversitemizde öğrenim gören öğrencilere Türk dilini sevdirerek öğrencilerin hem sosyal alanda hem iş yaşamlarında Türkçeyi doğru, akıcı ve etkin kullanmalarını sağlamak, çağdaş dil bilincine sahip aydın bireyler yetiştirilmesine katkıda bulunmaktır</a:t>
            </a:r>
            <a:r>
              <a:rPr lang="tr-TR" sz="2400" dirty="0" smtClean="0"/>
              <a:t>.</a:t>
            </a:r>
          </a:p>
          <a:p>
            <a:pPr algn="just"/>
            <a:r>
              <a:rPr lang="tr-TR" sz="2400" dirty="0"/>
              <a:t/>
            </a:r>
            <a:br>
              <a:rPr lang="tr-TR" sz="2400" dirty="0"/>
            </a:br>
            <a:r>
              <a:rPr lang="tr-TR" sz="2400" dirty="0"/>
              <a:t> </a:t>
            </a:r>
            <a:endParaRPr lang="tr-TR" sz="2400" dirty="0"/>
          </a:p>
        </p:txBody>
      </p:sp>
    </p:spTree>
    <p:extLst>
      <p:ext uri="{BB962C8B-B14F-4D97-AF65-F5344CB8AC3E}">
        <p14:creationId xmlns:p14="http://schemas.microsoft.com/office/powerpoint/2010/main" val="366335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MİSYONUMUZ</a:t>
            </a:r>
            <a:endParaRPr lang="tr-TR" b="1" dirty="0"/>
          </a:p>
        </p:txBody>
      </p:sp>
      <p:sp>
        <p:nvSpPr>
          <p:cNvPr id="3" name="İçerik Yer Tutucusu 2"/>
          <p:cNvSpPr>
            <a:spLocks noGrp="1"/>
          </p:cNvSpPr>
          <p:nvPr>
            <p:ph idx="1"/>
          </p:nvPr>
        </p:nvSpPr>
        <p:spPr>
          <a:xfrm>
            <a:off x="1154954" y="2603500"/>
            <a:ext cx="10372028" cy="3416300"/>
          </a:xfrm>
        </p:spPr>
        <p:txBody>
          <a:bodyPr>
            <a:noAutofit/>
          </a:bodyPr>
          <a:lstStyle/>
          <a:p>
            <a:pPr algn="just"/>
            <a:r>
              <a:rPr lang="tr-TR" sz="2400" dirty="0" smtClean="0"/>
              <a:t>Öğrencilerimize </a:t>
            </a:r>
            <a:r>
              <a:rPr lang="tr-TR" sz="2400" dirty="0"/>
              <a:t>dil ve kültür konusunda gerekli bilgileri vermek, dilimizin dünya dilleri arasındaki yerini ve önemini anlatmak, yazılı ve sözlü iletişimde gerekli donanımı sağlama, iş hayatında gerekli olan dilekçe, rapor, bilimsel çalışma gibi konularda bilgi ve birikimi sağlamak, alana dair sorunları tespit edebilen ve bunlara çözümler üretebilen, dilimizi gelecek kuşaklara doğru bir şekilde aktarma bilinci taşıyan, ülkesine ve insanlığa katkıları olan, bilimsel gelişmeleri takip eden, yaratıcı, girişimci, sorgulayıcı ve ahlaki değerlere önem veren öğrenciler yetiştirmek.</a:t>
            </a:r>
            <a:r>
              <a:rPr lang="tr-TR" sz="2400" dirty="0"/>
              <a:t/>
            </a:r>
            <a:br>
              <a:rPr lang="tr-TR" sz="2400" dirty="0"/>
            </a:br>
            <a:r>
              <a:rPr lang="tr-TR" sz="2400" dirty="0"/>
              <a:t/>
            </a:r>
            <a:br>
              <a:rPr lang="tr-TR" sz="2400" dirty="0"/>
            </a:br>
            <a:endParaRPr lang="tr-TR" sz="2400" dirty="0"/>
          </a:p>
        </p:txBody>
      </p:sp>
    </p:spTree>
    <p:extLst>
      <p:ext uri="{BB962C8B-B14F-4D97-AF65-F5344CB8AC3E}">
        <p14:creationId xmlns:p14="http://schemas.microsoft.com/office/powerpoint/2010/main" val="24197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VİZYONUMUZ</a:t>
            </a:r>
            <a:endParaRPr lang="tr-TR" dirty="0"/>
          </a:p>
        </p:txBody>
      </p:sp>
      <p:sp>
        <p:nvSpPr>
          <p:cNvPr id="3" name="İçerik Yer Tutucusu 2"/>
          <p:cNvSpPr>
            <a:spLocks noGrp="1"/>
          </p:cNvSpPr>
          <p:nvPr>
            <p:ph idx="1"/>
          </p:nvPr>
        </p:nvSpPr>
        <p:spPr>
          <a:xfrm>
            <a:off x="531499" y="2506518"/>
            <a:ext cx="11175592" cy="3949700"/>
          </a:xfrm>
        </p:spPr>
        <p:txBody>
          <a:bodyPr>
            <a:noAutofit/>
          </a:bodyPr>
          <a:lstStyle/>
          <a:p>
            <a:r>
              <a:rPr lang="tr-TR" dirty="0" smtClean="0"/>
              <a:t>Amacımız</a:t>
            </a:r>
            <a:r>
              <a:rPr lang="tr-TR" dirty="0"/>
              <a:t>, Türk dilini, kendi tarihsel süreci içerisinde, başlangıcından günümüze kadar tanıyıp Türk dilinin gelişmesine katkı sağlayacak ve onu yabancı dillerin tesirinden koruyacak; ayrıca, bu dil bilincini gelecek kuşaklara da aktaracak nitelikli gençler yetiştirmektir.</a:t>
            </a:r>
            <a:br>
              <a:rPr lang="tr-TR" dirty="0"/>
            </a:br>
            <a:r>
              <a:rPr lang="tr-TR" dirty="0"/>
              <a:t> </a:t>
            </a:r>
            <a:br>
              <a:rPr lang="tr-TR" dirty="0"/>
            </a:br>
            <a:r>
              <a:rPr lang="tr-TR" dirty="0"/>
              <a:t>Fikirlerin amaca göre en mükemmel şekilde ifade edilebilmesi için gerekli kuralları kapsayan retorik (güzel konuşma) bilgisi, her meslekte yetişmiş gençler için çok önemli bir ihtiyaç haline gelmiştir. Bu bakımdan gençlerimize duygu, düşünce ve bilgilerini sözlü olarak aktarmanın en güzel yollarını öğretmek, bunun yanında yazılı olarak da kendilerini en etkin biçimde ifade edebilme becerisi kazandırmak  temel hedefler içerisindedir.</a:t>
            </a:r>
            <a:br>
              <a:rPr lang="tr-TR" dirty="0"/>
            </a:br>
            <a:r>
              <a:rPr lang="tr-TR" dirty="0"/>
              <a:t> </a:t>
            </a:r>
            <a:br>
              <a:rPr lang="tr-TR" dirty="0"/>
            </a:br>
            <a:r>
              <a:rPr lang="tr-TR" dirty="0"/>
              <a:t>Öğrencilerimizi araştırmaya yöneltmek ve gelişmelere ilgilerini uyandırmak, Türk dilini ilerletme adına yeni bilgi ve </a:t>
            </a:r>
            <a:r>
              <a:rPr lang="tr-TR" dirty="0" err="1"/>
              <a:t>projelerler</a:t>
            </a:r>
            <a:r>
              <a:rPr lang="tr-TR" dirty="0"/>
              <a:t> üretebilen öğrencileri desteklemek, dilimizin dünya dilleri arasında en eski ve en zengin dillerden biri olduğunu gösterecek çalışmalar yaparak dilimizi uluslararası alana taşımak amaçlanmaktadır.</a:t>
            </a:r>
            <a:br>
              <a:rPr lang="tr-TR" dirty="0"/>
            </a:br>
            <a:r>
              <a:rPr lang="tr-TR" dirty="0"/>
              <a:t> </a:t>
            </a:r>
          </a:p>
        </p:txBody>
      </p:sp>
    </p:spTree>
    <p:extLst>
      <p:ext uri="{BB962C8B-B14F-4D97-AF65-F5344CB8AC3E}">
        <p14:creationId xmlns:p14="http://schemas.microsoft.com/office/powerpoint/2010/main" val="2456373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TotalTime>
  <Words>182</Words>
  <Application>Microsoft Office PowerPoint</Application>
  <PresentationFormat>Geniş ekran</PresentationFormat>
  <Paragraphs>15</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 Toplantı Odası</vt:lpstr>
      <vt:lpstr>TÜRK DİLİ BÖLÜMÜ</vt:lpstr>
      <vt:lpstr>İLETİŞİM</vt:lpstr>
      <vt:lpstr>HAKKIMIZDA</vt:lpstr>
      <vt:lpstr>MİSYONUMUZ</vt:lpstr>
      <vt:lpstr>VİZYONUMUZ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DİLİ BÖLÜMÜ</dc:title>
  <dc:creator>User</dc:creator>
  <cp:lastModifiedBy>User</cp:lastModifiedBy>
  <cp:revision>1</cp:revision>
  <dcterms:created xsi:type="dcterms:W3CDTF">2024-05-28T06:55:02Z</dcterms:created>
  <dcterms:modified xsi:type="dcterms:W3CDTF">2024-05-28T07:02:55Z</dcterms:modified>
</cp:coreProperties>
</file>