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9"/>
  </p:notesMasterIdLst>
  <p:handoutMasterIdLst>
    <p:handoutMasterId r:id="rId30"/>
  </p:handoutMasterIdLst>
  <p:sldIdLst>
    <p:sldId id="271" r:id="rId2"/>
    <p:sldId id="273" r:id="rId3"/>
    <p:sldId id="413" r:id="rId4"/>
    <p:sldId id="414" r:id="rId5"/>
    <p:sldId id="415" r:id="rId6"/>
    <p:sldId id="418" r:id="rId7"/>
    <p:sldId id="419" r:id="rId8"/>
    <p:sldId id="422" r:id="rId9"/>
    <p:sldId id="416" r:id="rId10"/>
    <p:sldId id="420" r:id="rId11"/>
    <p:sldId id="417" r:id="rId12"/>
    <p:sldId id="423" r:id="rId13"/>
    <p:sldId id="424" r:id="rId14"/>
    <p:sldId id="425" r:id="rId15"/>
    <p:sldId id="426" r:id="rId16"/>
    <p:sldId id="427" r:id="rId17"/>
    <p:sldId id="412" r:id="rId18"/>
    <p:sldId id="428" r:id="rId19"/>
    <p:sldId id="429" r:id="rId20"/>
    <p:sldId id="430" r:id="rId21"/>
    <p:sldId id="431" r:id="rId22"/>
    <p:sldId id="432" r:id="rId23"/>
    <p:sldId id="433" r:id="rId24"/>
    <p:sldId id="434" r:id="rId25"/>
    <p:sldId id="435" r:id="rId26"/>
    <p:sldId id="339" r:id="rId27"/>
    <p:sldId id="284" r:id="rId28"/>
  </p:sldIdLst>
  <p:sldSz cx="9144000" cy="6858000" type="screen4x3"/>
  <p:notesSz cx="6858000" cy="9144000"/>
  <p:custDataLst>
    <p:tags r:id="rId31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1" autoAdjust="0"/>
    <p:restoredTop sz="95775" autoAdjust="0"/>
  </p:normalViewPr>
  <p:slideViewPr>
    <p:cSldViewPr>
      <p:cViewPr varScale="1">
        <p:scale>
          <a:sx n="68" d="100"/>
          <a:sy n="68" d="100"/>
        </p:scale>
        <p:origin x="16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3B3E2-63B2-4027-8F9F-87AB5A7736B9}" type="datetimeFigureOut">
              <a:rPr lang="tr-TR" smtClean="0"/>
              <a:pPr/>
              <a:t>18.01.2018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75C8-AB0D-456E-8983-300659C5FB5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207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8C3A5-C0B4-4FCD-9F3B-5D2895394CE7}" type="datetimeFigureOut">
              <a:rPr lang="tr-TR" smtClean="0"/>
              <a:pPr/>
              <a:t>18.01.2018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B2FDB-1FC4-4BA3-8B6F-70D833DF40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0049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AK(1.Sayf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7020272" y="0"/>
            <a:ext cx="1727200" cy="6837472"/>
          </a:xfrm>
          <a:prstGeom prst="rect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9 Metin kutusu"/>
          <p:cNvSpPr txBox="1"/>
          <p:nvPr userDrawn="1"/>
        </p:nvSpPr>
        <p:spPr>
          <a:xfrm>
            <a:off x="179512" y="6165304"/>
            <a:ext cx="288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0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KBUZEM</a:t>
            </a:r>
            <a:endParaRPr lang="tr-TR" sz="10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tr-TR" sz="1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Karabük Üniversitesi</a:t>
            </a:r>
          </a:p>
          <a:p>
            <a:pPr algn="l"/>
            <a:r>
              <a:rPr lang="tr-TR" sz="1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Uzaktan Eğitim Uygulama ve Araştırma Merkezi</a:t>
            </a:r>
          </a:p>
        </p:txBody>
      </p:sp>
      <p:pic>
        <p:nvPicPr>
          <p:cNvPr id="9" name="2 Resim" descr="Logo_180_202_Modified.PN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38706" cy="936104"/>
          </a:xfrm>
          <a:prstGeom prst="rect">
            <a:avLst/>
          </a:prstGeom>
        </p:spPr>
      </p:pic>
      <p:sp>
        <p:nvSpPr>
          <p:cNvPr id="10" name="Başlık 1"/>
          <p:cNvSpPr>
            <a:spLocks noGrp="1"/>
          </p:cNvSpPr>
          <p:nvPr userDrawn="1">
            <p:ph type="ctrTitle"/>
          </p:nvPr>
        </p:nvSpPr>
        <p:spPr>
          <a:xfrm>
            <a:off x="251520" y="1988840"/>
            <a:ext cx="8640000" cy="2160000"/>
          </a:xfrm>
        </p:spPr>
        <p:txBody>
          <a:bodyPr>
            <a:noAutofit/>
          </a:bodyPr>
          <a:lstStyle>
            <a:lvl1pPr>
              <a:defRPr lang="tr-TR" sz="4400" b="1" kern="1200" dirty="0">
                <a:solidFill>
                  <a:srgbClr val="1F497D">
                    <a:lumMod val="20000"/>
                    <a:lumOff val="80000"/>
                  </a:srgb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>
                <a:solidFill>
                  <a:srgbClr val="1F497D">
                    <a:lumMod val="20000"/>
                    <a:lumOff val="80000"/>
                  </a:srgbClr>
                </a:solidFill>
              </a:rPr>
              <a:t>DERSKODU</a:t>
            </a:r>
            <a:br>
              <a:rPr lang="tr-TR" b="1" dirty="0">
                <a:solidFill>
                  <a:srgbClr val="1F497D"/>
                </a:solidFill>
              </a:rPr>
            </a:br>
            <a:r>
              <a:rPr lang="tr-TR" b="1" dirty="0">
                <a:solidFill>
                  <a:srgbClr val="1F497D"/>
                </a:solidFill>
              </a:rPr>
              <a:t>DERS ADI</a:t>
            </a:r>
            <a:endParaRPr lang="tr-TR" dirty="0"/>
          </a:p>
        </p:txBody>
      </p:sp>
      <p:sp>
        <p:nvSpPr>
          <p:cNvPr id="11" name="Alt Başlık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971600" y="4869160"/>
            <a:ext cx="7200000" cy="1440000"/>
          </a:xfrm>
        </p:spPr>
        <p:txBody>
          <a:bodyPr/>
          <a:lstStyle>
            <a:lvl1pPr algn="ctr">
              <a:buNone/>
              <a:defRPr lang="tr-TR" sz="2800" b="1" kern="1200" dirty="0" smtClean="0">
                <a:solidFill>
                  <a:prstClr val="white">
                    <a:lumMod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tr-TR" b="1" dirty="0">
                <a:solidFill>
                  <a:prstClr val="white">
                    <a:lumMod val="75000"/>
                  </a:prstClr>
                </a:solidFill>
              </a:rPr>
              <a:t>Sorumlu Öğretim Elemanı Adı SOYADI</a:t>
            </a:r>
          </a:p>
          <a:p>
            <a:pPr lvl="0"/>
            <a:r>
              <a:rPr lang="tr-TR" sz="2400" b="1" dirty="0">
                <a:solidFill>
                  <a:srgbClr val="1F497D">
                    <a:lumMod val="20000"/>
                    <a:lumOff val="80000"/>
                  </a:srgbClr>
                </a:solidFill>
              </a:rPr>
              <a:t>Öğretim Elemanı E-Posta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5F1-28EB-4BE8-A078-960407CBE298}" type="datetime1">
              <a:rPr lang="tr-TR" smtClean="0"/>
              <a:pPr/>
              <a:t>18.01.2018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F42F-6878-48BE-9A42-D6446ED25F16}" type="datetime1">
              <a:rPr lang="tr-TR" smtClean="0"/>
              <a:pPr/>
              <a:t>18.01.2018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İÇERİ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E1CE-F3B0-4014-93BD-2146FE662177}" type="datetime1">
              <a:rPr lang="tr-TR" smtClean="0"/>
              <a:pPr/>
              <a:t>18.01.2018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 userDrawn="1"/>
        </p:nvSpPr>
        <p:spPr>
          <a:xfrm>
            <a:off x="457200" y="1508534"/>
            <a:ext cx="8229600" cy="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7 Dikdörtgen"/>
          <p:cNvSpPr/>
          <p:nvPr userDrawn="1"/>
        </p:nvSpPr>
        <p:spPr>
          <a:xfrm>
            <a:off x="457200" y="6237320"/>
            <a:ext cx="8229600" cy="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C763-97B0-4750-B96D-33125FB8B8B2}" type="datetime1">
              <a:rPr lang="tr-TR" smtClean="0"/>
              <a:pPr/>
              <a:t>18.01.2018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FC8-54A7-4F52-8052-947519CD1D77}" type="datetime1">
              <a:rPr lang="tr-TR" smtClean="0"/>
              <a:pPr/>
              <a:t>18.01.2018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EBE9-8BE7-4758-9AD3-DC4891610767}" type="datetime1">
              <a:rPr lang="tr-TR" smtClean="0"/>
              <a:pPr/>
              <a:t>18.01.2018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5590-4D53-4461-B61C-3003973B389A}" type="datetime1">
              <a:rPr lang="tr-TR" smtClean="0"/>
              <a:pPr/>
              <a:t>18.01.2018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ŞEKİL&amp;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62C5-45A6-45E9-B953-7C22FFC73DE8}" type="datetime1">
              <a:rPr lang="tr-TR" smtClean="0"/>
              <a:pPr/>
              <a:t>18.01.2018</a:t>
            </a:fld>
            <a:endParaRPr lang="tr-TR"/>
          </a:p>
        </p:txBody>
      </p:sp>
      <p:sp>
        <p:nvSpPr>
          <p:cNvPr id="5" name="2 Metin Yer Tutucusu"/>
          <p:cNvSpPr>
            <a:spLocks noGrp="1"/>
          </p:cNvSpPr>
          <p:nvPr>
            <p:ph type="body" idx="1"/>
          </p:nvPr>
        </p:nvSpPr>
        <p:spPr>
          <a:xfrm>
            <a:off x="251520" y="188640"/>
            <a:ext cx="8640960" cy="864096"/>
          </a:xfrm>
        </p:spPr>
        <p:txBody>
          <a:bodyPr anchor="t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888C-1FD4-4EC4-B2AD-951796E4D21B}" type="datetime1">
              <a:rPr lang="tr-TR" smtClean="0"/>
              <a:pPr/>
              <a:t>18.01.2018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D340-CD3D-4483-A17F-F607B4624C38}" type="datetime1">
              <a:rPr lang="tr-TR" smtClean="0"/>
              <a:pPr/>
              <a:t>18.01.2018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055D4-BE36-47B7-A4B8-27BD2B189472}" type="datetime1">
              <a:rPr lang="tr-TR" smtClean="0"/>
              <a:pPr/>
              <a:t>18.01.2018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627784" y="6356350"/>
            <a:ext cx="388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tr-TR" sz="1000" kern="1200" baseline="0" dirty="0" smtClean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Calibri" pitchFamily="34" charset="0"/>
              </a:defRPr>
            </a:lvl1pPr>
          </a:lstStyle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lang="tr-TR" sz="4000" b="1" kern="1200" dirty="0" smtClean="0">
          <a:solidFill>
            <a:schemeClr val="tx2"/>
          </a:solidFill>
          <a:latin typeface="Palatino Linotyp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18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16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kultursanat.com.tr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061088"/>
            <a:ext cx="8640000" cy="2160000"/>
          </a:xfrm>
        </p:spPr>
        <p:txBody>
          <a:bodyPr/>
          <a:lstStyle/>
          <a:p>
            <a:r>
              <a:rPr dirty="0"/>
              <a:t>TUR18</a:t>
            </a:r>
            <a:r>
              <a:rPr lang="tr-TR" dirty="0"/>
              <a:t>2</a:t>
            </a:r>
            <a:br>
              <a:rPr lang="tr-TR" dirty="0">
                <a:solidFill>
                  <a:srgbClr val="1F497D"/>
                </a:solidFill>
              </a:rPr>
            </a:br>
            <a:r>
              <a:rPr lang="tr-TR" dirty="0">
                <a:solidFill>
                  <a:srgbClr val="1F497D"/>
                </a:solidFill>
              </a:rPr>
              <a:t>TÜRK DİLİ II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7020272" y="667986"/>
            <a:ext cx="17281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tr-TR" sz="2600" b="1" dirty="0">
                <a:solidFill>
                  <a:srgbClr val="1F497D"/>
                </a:solidFill>
                <a:latin typeface="Calibri" pitchFamily="34" charset="0"/>
              </a:rPr>
              <a:t>14. HAFTA</a:t>
            </a:r>
            <a:endParaRPr lang="tr-TR" sz="26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EC34491-3143-4D4C-9708-4E9EB5042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Üslup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78644A-C3C4-4B71-9955-F80D3311A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GB" dirty="0" err="1"/>
              <a:t>Kaynakların</a:t>
            </a:r>
            <a:r>
              <a:rPr lang="en-GB" dirty="0"/>
              <a:t> </a:t>
            </a:r>
            <a:r>
              <a:rPr lang="en-GB" dirty="0" err="1"/>
              <a:t>yazı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yazı</a:t>
            </a:r>
            <a:r>
              <a:rPr lang="en-GB" dirty="0"/>
              <a:t> </a:t>
            </a:r>
            <a:r>
              <a:rPr lang="en-GB" dirty="0" err="1"/>
              <a:t>sonunda</a:t>
            </a:r>
            <a:r>
              <a:rPr lang="en-GB" dirty="0"/>
              <a:t> </a:t>
            </a:r>
            <a:r>
              <a:rPr lang="en-GB" dirty="0" err="1"/>
              <a:t>gösterimi</a:t>
            </a:r>
            <a:r>
              <a:rPr lang="en-GB" dirty="0"/>
              <a:t> </a:t>
            </a:r>
            <a:r>
              <a:rPr lang="en-GB" dirty="0" err="1"/>
              <a:t>konusunda</a:t>
            </a:r>
            <a:r>
              <a:rPr lang="en-GB" dirty="0"/>
              <a:t> </a:t>
            </a:r>
            <a:r>
              <a:rPr lang="en-GB" dirty="0" err="1"/>
              <a:t>Türkiye’de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standart</a:t>
            </a:r>
            <a:r>
              <a:rPr lang="en-GB" dirty="0"/>
              <a:t> </a:t>
            </a:r>
            <a:r>
              <a:rPr lang="en-GB" dirty="0" err="1"/>
              <a:t>olduğunu</a:t>
            </a:r>
            <a:r>
              <a:rPr lang="en-GB" dirty="0"/>
              <a:t> </a:t>
            </a:r>
            <a:r>
              <a:rPr lang="en-GB" dirty="0" err="1"/>
              <a:t>söylemek</a:t>
            </a:r>
            <a:r>
              <a:rPr lang="en-GB" dirty="0"/>
              <a:t> </a:t>
            </a:r>
            <a:r>
              <a:rPr lang="en-GB" dirty="0" err="1"/>
              <a:t>zordur</a:t>
            </a:r>
            <a:r>
              <a:rPr lang="en-GB" dirty="0"/>
              <a:t>. </a:t>
            </a:r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yazı</a:t>
            </a:r>
            <a:r>
              <a:rPr lang="en-GB" dirty="0"/>
              <a:t> </a:t>
            </a:r>
            <a:r>
              <a:rPr lang="en-GB" dirty="0" err="1"/>
              <a:t>ölçülerini</a:t>
            </a:r>
            <a:r>
              <a:rPr lang="en-GB" dirty="0"/>
              <a:t> </a:t>
            </a:r>
            <a:r>
              <a:rPr lang="en-GB" dirty="0" err="1"/>
              <a:t>standart</a:t>
            </a:r>
            <a:r>
              <a:rPr lang="en-GB" dirty="0"/>
              <a:t> hale </a:t>
            </a:r>
            <a:r>
              <a:rPr lang="en-GB" dirty="0" err="1"/>
              <a:t>getirmek</a:t>
            </a:r>
            <a:r>
              <a:rPr lang="en-GB" dirty="0"/>
              <a:t> </a:t>
            </a:r>
            <a:r>
              <a:rPr lang="en-GB" dirty="0" err="1"/>
              <a:t>amacıyla</a:t>
            </a:r>
            <a:r>
              <a:rPr lang="en-GB" dirty="0"/>
              <a:t> </a:t>
            </a:r>
            <a:r>
              <a:rPr lang="en-GB" dirty="0" err="1"/>
              <a:t>uluslar</a:t>
            </a:r>
            <a:r>
              <a:rPr lang="en-GB" dirty="0"/>
              <a:t> </a:t>
            </a:r>
            <a:r>
              <a:rPr lang="en-GB" dirty="0" err="1"/>
              <a:t>arası</a:t>
            </a:r>
            <a:r>
              <a:rPr lang="en-GB" dirty="0"/>
              <a:t> </a:t>
            </a:r>
            <a:r>
              <a:rPr lang="en-GB" dirty="0" err="1"/>
              <a:t>yayın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bilim</a:t>
            </a:r>
            <a:r>
              <a:rPr lang="en-GB" dirty="0"/>
              <a:t> </a:t>
            </a:r>
            <a:r>
              <a:rPr lang="en-GB" dirty="0" err="1"/>
              <a:t>kuruluşları</a:t>
            </a:r>
            <a:r>
              <a:rPr lang="en-GB" dirty="0"/>
              <a:t>, </a:t>
            </a:r>
            <a:r>
              <a:rPr lang="en-GB" dirty="0" err="1"/>
              <a:t>genel</a:t>
            </a:r>
            <a:r>
              <a:rPr lang="en-GB" dirty="0"/>
              <a:t> </a:t>
            </a:r>
            <a:r>
              <a:rPr lang="en-GB" dirty="0" err="1"/>
              <a:t>kabul</a:t>
            </a:r>
            <a:r>
              <a:rPr lang="en-GB" dirty="0"/>
              <a:t> </a:t>
            </a:r>
            <a:r>
              <a:rPr lang="en-GB" dirty="0" err="1"/>
              <a:t>gören</a:t>
            </a:r>
            <a:r>
              <a:rPr lang="en-GB" dirty="0"/>
              <a:t> </a:t>
            </a:r>
            <a:r>
              <a:rPr lang="en-GB" dirty="0" err="1"/>
              <a:t>birtakım</a:t>
            </a:r>
            <a:r>
              <a:rPr lang="en-GB" dirty="0"/>
              <a:t> </a:t>
            </a:r>
            <a:r>
              <a:rPr lang="en-GB" dirty="0" err="1"/>
              <a:t>yazım</a:t>
            </a:r>
            <a:r>
              <a:rPr lang="en-GB" dirty="0"/>
              <a:t> </a:t>
            </a:r>
            <a:r>
              <a:rPr lang="en-GB" dirty="0" err="1"/>
              <a:t>tarzları</a:t>
            </a:r>
            <a:r>
              <a:rPr lang="en-GB" dirty="0"/>
              <a:t> </a:t>
            </a:r>
            <a:r>
              <a:rPr lang="en-GB" dirty="0" err="1"/>
              <a:t>belirlemişlerdir</a:t>
            </a:r>
            <a:r>
              <a:rPr lang="en-GB" dirty="0"/>
              <a:t>. Bu </a:t>
            </a:r>
            <a:r>
              <a:rPr lang="en-GB" dirty="0" err="1"/>
              <a:t>kurallar</a:t>
            </a:r>
            <a:r>
              <a:rPr lang="en-GB" dirty="0"/>
              <a:t>, </a:t>
            </a:r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yazıların</a:t>
            </a:r>
            <a:r>
              <a:rPr lang="en-GB" dirty="0"/>
              <a:t> </a:t>
            </a:r>
            <a:r>
              <a:rPr lang="en-GB" dirty="0" err="1"/>
              <a:t>güvenilirliğini</a:t>
            </a:r>
            <a:r>
              <a:rPr lang="en-GB" dirty="0"/>
              <a:t>, </a:t>
            </a:r>
            <a:r>
              <a:rPr lang="en-GB" dirty="0" err="1"/>
              <a:t>yazım</a:t>
            </a:r>
            <a:r>
              <a:rPr lang="en-GB" dirty="0"/>
              <a:t> </a:t>
            </a:r>
            <a:r>
              <a:rPr lang="en-GB" dirty="0" err="1"/>
              <a:t>tekdüzeliğini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alıntıların</a:t>
            </a:r>
            <a:r>
              <a:rPr lang="en-GB" dirty="0"/>
              <a:t> </a:t>
            </a:r>
            <a:r>
              <a:rPr lang="en-GB" dirty="0" err="1"/>
              <a:t>düzenliliğini</a:t>
            </a:r>
            <a:r>
              <a:rPr lang="en-GB" dirty="0"/>
              <a:t> </a:t>
            </a:r>
            <a:r>
              <a:rPr lang="en-GB" dirty="0" err="1"/>
              <a:t>sağlayıcı</a:t>
            </a:r>
            <a:r>
              <a:rPr lang="en-GB" dirty="0"/>
              <a:t> </a:t>
            </a:r>
            <a:r>
              <a:rPr lang="en-GB" dirty="0" err="1"/>
              <a:t>özellikler</a:t>
            </a:r>
            <a:r>
              <a:rPr lang="en-GB" dirty="0"/>
              <a:t> </a:t>
            </a:r>
            <a:r>
              <a:rPr lang="en-GB" dirty="0" err="1"/>
              <a:t>içermektedir</a:t>
            </a:r>
            <a:r>
              <a:rPr lang="en-GB" dirty="0"/>
              <a:t>. </a:t>
            </a:r>
            <a:r>
              <a:rPr lang="en-GB" dirty="0" err="1"/>
              <a:t>Türkiye’de</a:t>
            </a:r>
            <a:r>
              <a:rPr lang="en-GB" dirty="0"/>
              <a:t> </a:t>
            </a:r>
            <a:r>
              <a:rPr lang="en-GB" dirty="0" err="1"/>
              <a:t>resmi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özel</a:t>
            </a:r>
            <a:r>
              <a:rPr lang="en-GB" dirty="0"/>
              <a:t> </a:t>
            </a:r>
            <a:r>
              <a:rPr lang="en-GB" dirty="0" err="1"/>
              <a:t>kuruluşlar</a:t>
            </a:r>
            <a:r>
              <a:rPr lang="en-GB" dirty="0"/>
              <a:t>,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kuralların</a:t>
            </a:r>
            <a:r>
              <a:rPr lang="en-GB" dirty="0"/>
              <a:t> </a:t>
            </a:r>
            <a:r>
              <a:rPr lang="en-GB" dirty="0" err="1"/>
              <a:t>birini</a:t>
            </a:r>
            <a:r>
              <a:rPr lang="en-GB" dirty="0"/>
              <a:t> </a:t>
            </a:r>
            <a:r>
              <a:rPr lang="en-GB" dirty="0" err="1"/>
              <a:t>tercih</a:t>
            </a:r>
            <a:r>
              <a:rPr lang="en-GB" dirty="0"/>
              <a:t> </a:t>
            </a:r>
            <a:r>
              <a:rPr lang="en-GB" dirty="0" err="1"/>
              <a:t>etmekte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kendi</a:t>
            </a:r>
            <a:r>
              <a:rPr lang="en-GB" dirty="0"/>
              <a:t> </a:t>
            </a:r>
            <a:r>
              <a:rPr lang="en-GB" dirty="0" err="1"/>
              <a:t>özel</a:t>
            </a:r>
            <a:r>
              <a:rPr lang="en-GB" dirty="0"/>
              <a:t> </a:t>
            </a:r>
            <a:r>
              <a:rPr lang="en-GB" dirty="0" err="1"/>
              <a:t>kullanımlarını</a:t>
            </a:r>
            <a:r>
              <a:rPr lang="en-GB" dirty="0"/>
              <a:t> </a:t>
            </a:r>
            <a:r>
              <a:rPr lang="en-GB" dirty="0" err="1"/>
              <a:t>ortaya</a:t>
            </a:r>
            <a:r>
              <a:rPr lang="en-GB" dirty="0"/>
              <a:t> </a:t>
            </a:r>
            <a:r>
              <a:rPr lang="en-GB" dirty="0" err="1"/>
              <a:t>koymaktadırlar</a:t>
            </a:r>
            <a:r>
              <a:rPr lang="en-GB" dirty="0"/>
              <a:t>. APA: </a:t>
            </a:r>
            <a:r>
              <a:rPr lang="en-GB" dirty="0" err="1"/>
              <a:t>Amerikan</a:t>
            </a:r>
            <a:r>
              <a:rPr lang="en-GB" dirty="0"/>
              <a:t> </a:t>
            </a:r>
            <a:r>
              <a:rPr lang="en-GB" dirty="0" err="1"/>
              <a:t>Psikoloji</a:t>
            </a:r>
            <a:r>
              <a:rPr lang="en-GB" dirty="0"/>
              <a:t> </a:t>
            </a:r>
            <a:r>
              <a:rPr lang="en-GB" dirty="0" err="1"/>
              <a:t>Birliği</a:t>
            </a:r>
            <a:r>
              <a:rPr lang="en-GB" dirty="0"/>
              <a:t> (American Psychological Association), AMA: </a:t>
            </a:r>
            <a:r>
              <a:rPr lang="en-GB" dirty="0" err="1"/>
              <a:t>Amerikan</a:t>
            </a:r>
            <a:r>
              <a:rPr lang="en-GB" dirty="0"/>
              <a:t> </a:t>
            </a:r>
            <a:r>
              <a:rPr lang="en-GB" dirty="0" err="1"/>
              <a:t>Tıp</a:t>
            </a:r>
            <a:r>
              <a:rPr lang="en-GB" dirty="0"/>
              <a:t> </a:t>
            </a:r>
            <a:r>
              <a:rPr lang="en-GB" dirty="0" err="1"/>
              <a:t>Birliği</a:t>
            </a:r>
            <a:r>
              <a:rPr lang="en-GB" dirty="0"/>
              <a:t> (American Medical Association), CONSORT : (Consolidated </a:t>
            </a:r>
            <a:r>
              <a:rPr lang="en-GB" dirty="0" err="1"/>
              <a:t>Standarts</a:t>
            </a:r>
            <a:r>
              <a:rPr lang="en-GB" dirty="0"/>
              <a:t> of </a:t>
            </a:r>
            <a:r>
              <a:rPr lang="en-GB" dirty="0" err="1"/>
              <a:t>Repotring</a:t>
            </a:r>
            <a:r>
              <a:rPr lang="en-GB" dirty="0"/>
              <a:t> Trials Group), </a:t>
            </a:r>
            <a:r>
              <a:rPr lang="en-GB" dirty="0" err="1"/>
              <a:t>ASA:Amerikan</a:t>
            </a:r>
            <a:r>
              <a:rPr lang="en-GB" dirty="0"/>
              <a:t> </a:t>
            </a:r>
            <a:r>
              <a:rPr lang="en-GB" dirty="0" err="1"/>
              <a:t>İstatikçiler</a:t>
            </a:r>
            <a:r>
              <a:rPr lang="en-GB" dirty="0"/>
              <a:t> </a:t>
            </a:r>
            <a:r>
              <a:rPr lang="en-GB" dirty="0" err="1"/>
              <a:t>Birliği</a:t>
            </a:r>
            <a:r>
              <a:rPr lang="en-GB" dirty="0"/>
              <a:t> (American Statistical Association) APSA: </a:t>
            </a:r>
            <a:r>
              <a:rPr lang="en-GB" dirty="0" err="1"/>
              <a:t>Amerikan</a:t>
            </a:r>
            <a:r>
              <a:rPr lang="en-GB" dirty="0"/>
              <a:t> </a:t>
            </a:r>
            <a:r>
              <a:rPr lang="en-GB" dirty="0" err="1"/>
              <a:t>Politik</a:t>
            </a:r>
            <a:r>
              <a:rPr lang="en-GB" dirty="0"/>
              <a:t> </a:t>
            </a:r>
            <a:r>
              <a:rPr lang="en-GB" dirty="0" err="1"/>
              <a:t>Bilimler</a:t>
            </a:r>
            <a:r>
              <a:rPr lang="en-GB" dirty="0"/>
              <a:t> </a:t>
            </a:r>
            <a:r>
              <a:rPr lang="en-GB" dirty="0" err="1"/>
              <a:t>Birliği</a:t>
            </a:r>
            <a:r>
              <a:rPr lang="en-GB" dirty="0"/>
              <a:t> (American Political Science Association), MLA: Modern </a:t>
            </a:r>
            <a:r>
              <a:rPr lang="en-GB" dirty="0" err="1"/>
              <a:t>Dil</a:t>
            </a:r>
            <a:r>
              <a:rPr lang="en-GB" dirty="0"/>
              <a:t> </a:t>
            </a:r>
            <a:r>
              <a:rPr lang="en-GB" dirty="0" err="1"/>
              <a:t>Birliği</a:t>
            </a:r>
            <a:r>
              <a:rPr lang="en-GB" dirty="0"/>
              <a:t> (Modern </a:t>
            </a:r>
            <a:r>
              <a:rPr lang="en-GB" dirty="0" err="1"/>
              <a:t>Languaga</a:t>
            </a:r>
            <a:r>
              <a:rPr lang="en-GB" dirty="0"/>
              <a:t> Association), CHICAGO, fen </a:t>
            </a:r>
            <a:r>
              <a:rPr lang="en-GB" dirty="0" err="1"/>
              <a:t>bilimleri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sosyal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beşeri</a:t>
            </a:r>
            <a:r>
              <a:rPr lang="en-GB" dirty="0"/>
              <a:t> </a:t>
            </a:r>
            <a:r>
              <a:rPr lang="en-GB" dirty="0" err="1"/>
              <a:t>bilimler</a:t>
            </a:r>
            <a:r>
              <a:rPr lang="en-GB" dirty="0"/>
              <a:t> </a:t>
            </a:r>
            <a:r>
              <a:rPr lang="en-GB" dirty="0" err="1"/>
              <a:t>alanında</a:t>
            </a:r>
            <a:r>
              <a:rPr lang="en-GB" dirty="0"/>
              <a:t>, </a:t>
            </a:r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alanların</a:t>
            </a:r>
            <a:r>
              <a:rPr lang="en-GB" dirty="0"/>
              <a:t> </a:t>
            </a:r>
            <a:r>
              <a:rPr lang="en-GB" dirty="0" err="1"/>
              <a:t>niteliğine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genel</a:t>
            </a:r>
            <a:r>
              <a:rPr lang="en-GB" dirty="0"/>
              <a:t> </a:t>
            </a:r>
            <a:r>
              <a:rPr lang="en-GB" dirty="0" err="1"/>
              <a:t>kabul</a:t>
            </a:r>
            <a:r>
              <a:rPr lang="en-GB" dirty="0"/>
              <a:t> </a:t>
            </a:r>
            <a:r>
              <a:rPr lang="en-GB" dirty="0" err="1"/>
              <a:t>gören</a:t>
            </a:r>
            <a:r>
              <a:rPr lang="en-GB" dirty="0"/>
              <a:t> </a:t>
            </a:r>
            <a:r>
              <a:rPr lang="en-GB" dirty="0" err="1"/>
              <a:t>yazım</a:t>
            </a:r>
            <a:r>
              <a:rPr lang="en-GB" dirty="0"/>
              <a:t> </a:t>
            </a:r>
            <a:r>
              <a:rPr lang="en-GB" dirty="0" err="1"/>
              <a:t>stilleridir</a:t>
            </a:r>
            <a:r>
              <a:rPr lang="en-GB" dirty="0"/>
              <a:t>.</a:t>
            </a: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91648B5-D5AA-4412-9C45-5CD473104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BCA5D6B-08C0-45FB-AF9E-5842905E3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201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63F965-6E85-4ACA-9465-CFAF1B777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Kaynak</a:t>
            </a:r>
            <a:r>
              <a:rPr lang="en-GB" i="1" dirty="0"/>
              <a:t> </a:t>
            </a:r>
            <a:r>
              <a:rPr lang="en-GB" i="1" dirty="0" err="1"/>
              <a:t>Gösterimi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33D704-5DE9-491A-86DB-DE2CD1F00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GB" dirty="0" err="1"/>
              <a:t>Metin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yazar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tarih</a:t>
            </a:r>
            <a:r>
              <a:rPr lang="en-GB" dirty="0"/>
              <a:t> </a:t>
            </a:r>
            <a:r>
              <a:rPr lang="en-GB" dirty="0" err="1"/>
              <a:t>bilgisini</a:t>
            </a:r>
            <a:r>
              <a:rPr lang="en-GB" dirty="0"/>
              <a:t> </a:t>
            </a:r>
            <a:r>
              <a:rPr lang="en-GB" dirty="0" err="1"/>
              <a:t>vermek</a:t>
            </a:r>
            <a:r>
              <a:rPr lang="en-GB" dirty="0"/>
              <a:t> </a:t>
            </a:r>
            <a:r>
              <a:rPr lang="en-GB" dirty="0" err="1"/>
              <a:t>APA’nın</a:t>
            </a:r>
            <a:r>
              <a:rPr lang="en-GB" dirty="0"/>
              <a:t> (</a:t>
            </a:r>
            <a:r>
              <a:rPr lang="en-GB" dirty="0" err="1"/>
              <a:t>Amerikan</a:t>
            </a:r>
            <a:r>
              <a:rPr lang="en-GB" dirty="0"/>
              <a:t> </a:t>
            </a:r>
            <a:r>
              <a:rPr lang="en-GB" dirty="0" err="1"/>
              <a:t>Psikoloji</a:t>
            </a:r>
            <a:r>
              <a:rPr lang="en-GB" dirty="0"/>
              <a:t> </a:t>
            </a:r>
            <a:r>
              <a:rPr lang="en-GB" dirty="0" err="1"/>
              <a:t>birliğinin</a:t>
            </a:r>
            <a:r>
              <a:rPr lang="en-GB" dirty="0"/>
              <a:t>) </a:t>
            </a:r>
            <a:r>
              <a:rPr lang="en-GB" dirty="0" err="1"/>
              <a:t>benimsediği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yöntemdir</a:t>
            </a:r>
            <a:r>
              <a:rPr lang="en-GB" dirty="0"/>
              <a:t>. Bu </a:t>
            </a:r>
            <a:r>
              <a:rPr lang="en-GB" dirty="0" err="1"/>
              <a:t>stil</a:t>
            </a:r>
            <a:r>
              <a:rPr lang="en-GB" dirty="0"/>
              <a:t> </a:t>
            </a:r>
            <a:r>
              <a:rPr lang="en-GB" dirty="0" err="1"/>
              <a:t>daha</a:t>
            </a:r>
            <a:r>
              <a:rPr lang="en-GB" dirty="0"/>
              <a:t> </a:t>
            </a:r>
            <a:r>
              <a:rPr lang="en-GB" dirty="0" err="1"/>
              <a:t>çok</a:t>
            </a:r>
            <a:r>
              <a:rPr lang="en-GB" dirty="0"/>
              <a:t>, </a:t>
            </a:r>
            <a:r>
              <a:rPr lang="en-GB" dirty="0" err="1"/>
              <a:t>ekonomi</a:t>
            </a:r>
            <a:r>
              <a:rPr lang="en-GB" dirty="0"/>
              <a:t>, </a:t>
            </a:r>
            <a:r>
              <a:rPr lang="en-GB" dirty="0" err="1"/>
              <a:t>işletme</a:t>
            </a:r>
            <a:r>
              <a:rPr lang="en-GB" dirty="0"/>
              <a:t>, </a:t>
            </a:r>
            <a:r>
              <a:rPr lang="en-GB" dirty="0" err="1"/>
              <a:t>eğitim</a:t>
            </a:r>
            <a:r>
              <a:rPr lang="en-GB" dirty="0"/>
              <a:t>, </a:t>
            </a:r>
            <a:r>
              <a:rPr lang="en-GB" dirty="0" err="1"/>
              <a:t>sosyoloji</a:t>
            </a:r>
            <a:r>
              <a:rPr lang="en-GB" dirty="0"/>
              <a:t>, </a:t>
            </a:r>
            <a:r>
              <a:rPr lang="en-GB" dirty="0" err="1"/>
              <a:t>psikoloji</a:t>
            </a:r>
            <a:r>
              <a:rPr lang="en-GB" dirty="0"/>
              <a:t>, </a:t>
            </a:r>
            <a:r>
              <a:rPr lang="en-GB" dirty="0" err="1"/>
              <a:t>antropoloji</a:t>
            </a:r>
            <a:r>
              <a:rPr lang="en-GB" dirty="0"/>
              <a:t>, </a:t>
            </a:r>
            <a:r>
              <a:rPr lang="en-GB" dirty="0" err="1"/>
              <a:t>siyaset</a:t>
            </a:r>
            <a:r>
              <a:rPr lang="en-GB" dirty="0"/>
              <a:t> </a:t>
            </a:r>
            <a:r>
              <a:rPr lang="en-GB" dirty="0" err="1"/>
              <a:t>bilimi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biyoloji</a:t>
            </a:r>
            <a:r>
              <a:rPr lang="en-GB" dirty="0"/>
              <a:t> </a:t>
            </a:r>
            <a:r>
              <a:rPr lang="en-GB" dirty="0" err="1"/>
              <a:t>alanlarında</a:t>
            </a:r>
            <a:r>
              <a:rPr lang="en-GB" dirty="0"/>
              <a:t> </a:t>
            </a:r>
            <a:r>
              <a:rPr lang="en-GB" dirty="0" err="1"/>
              <a:t>tercih</a:t>
            </a:r>
            <a:r>
              <a:rPr lang="en-GB" dirty="0"/>
              <a:t> </a:t>
            </a:r>
            <a:r>
              <a:rPr lang="en-GB" dirty="0" err="1"/>
              <a:t>edilir</a:t>
            </a:r>
            <a:r>
              <a:rPr lang="en-GB" dirty="0"/>
              <a:t>. MLA </a:t>
            </a:r>
            <a:r>
              <a:rPr lang="en-GB" dirty="0" err="1"/>
              <a:t>ise</a:t>
            </a:r>
            <a:r>
              <a:rPr lang="en-GB" dirty="0"/>
              <a:t>, </a:t>
            </a:r>
            <a:r>
              <a:rPr lang="en-GB" dirty="0" err="1"/>
              <a:t>metin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yazar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sayfa</a:t>
            </a:r>
            <a:r>
              <a:rPr lang="en-GB" dirty="0"/>
              <a:t> </a:t>
            </a:r>
            <a:r>
              <a:rPr lang="en-GB" dirty="0" err="1"/>
              <a:t>numarası</a:t>
            </a:r>
            <a:r>
              <a:rPr lang="en-GB" dirty="0"/>
              <a:t> </a:t>
            </a:r>
            <a:r>
              <a:rPr lang="en-GB" dirty="0" err="1"/>
              <a:t>bilgisini</a:t>
            </a:r>
            <a:r>
              <a:rPr lang="en-GB" dirty="0"/>
              <a:t> </a:t>
            </a:r>
            <a:r>
              <a:rPr lang="en-GB" dirty="0" err="1"/>
              <a:t>önermektedir</a:t>
            </a:r>
            <a:r>
              <a:rPr lang="en-GB" dirty="0"/>
              <a:t>. Bu </a:t>
            </a:r>
            <a:r>
              <a:rPr lang="en-GB" dirty="0" err="1"/>
              <a:t>stil</a:t>
            </a:r>
            <a:r>
              <a:rPr lang="en-GB" dirty="0"/>
              <a:t> </a:t>
            </a:r>
            <a:r>
              <a:rPr lang="en-GB" dirty="0" err="1"/>
              <a:t>daha</a:t>
            </a:r>
            <a:r>
              <a:rPr lang="en-GB" dirty="0"/>
              <a:t> </a:t>
            </a:r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edebiyat</a:t>
            </a:r>
            <a:r>
              <a:rPr lang="en-GB" dirty="0"/>
              <a:t>, </a:t>
            </a:r>
            <a:r>
              <a:rPr lang="en-GB" dirty="0" err="1"/>
              <a:t>tarih</a:t>
            </a:r>
            <a:r>
              <a:rPr lang="en-GB" dirty="0"/>
              <a:t>, </a:t>
            </a:r>
            <a:r>
              <a:rPr lang="en-GB" dirty="0" err="1"/>
              <a:t>felsefe</a:t>
            </a:r>
            <a:r>
              <a:rPr lang="en-GB" dirty="0"/>
              <a:t>, modern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klasik</a:t>
            </a:r>
            <a:r>
              <a:rPr lang="en-GB" dirty="0"/>
              <a:t> </a:t>
            </a:r>
            <a:r>
              <a:rPr lang="en-GB" dirty="0" err="1"/>
              <a:t>diller</a:t>
            </a:r>
            <a:r>
              <a:rPr lang="en-GB" dirty="0"/>
              <a:t> </a:t>
            </a:r>
            <a:r>
              <a:rPr lang="en-GB" dirty="0" err="1"/>
              <a:t>gibi</a:t>
            </a:r>
            <a:r>
              <a:rPr lang="en-GB" dirty="0"/>
              <a:t> </a:t>
            </a:r>
            <a:r>
              <a:rPr lang="en-GB" dirty="0" err="1"/>
              <a:t>beşeri</a:t>
            </a:r>
            <a:r>
              <a:rPr lang="en-GB" dirty="0"/>
              <a:t> </a:t>
            </a:r>
            <a:r>
              <a:rPr lang="en-GB" dirty="0" err="1"/>
              <a:t>bilimler</a:t>
            </a:r>
            <a:r>
              <a:rPr lang="en-GB" dirty="0"/>
              <a:t> </a:t>
            </a:r>
            <a:r>
              <a:rPr lang="en-GB" dirty="0" err="1"/>
              <a:t>dalında</a:t>
            </a:r>
            <a:r>
              <a:rPr lang="en-GB" dirty="0"/>
              <a:t> </a:t>
            </a:r>
            <a:r>
              <a:rPr lang="en-GB" dirty="0" err="1"/>
              <a:t>kullanılır</a:t>
            </a:r>
            <a:r>
              <a:rPr lang="en-GB" dirty="0"/>
              <a:t>. </a:t>
            </a:r>
            <a:r>
              <a:rPr lang="en-GB" dirty="0" err="1"/>
              <a:t>Üçüncü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metin</a:t>
            </a:r>
            <a:r>
              <a:rPr lang="en-GB" dirty="0"/>
              <a:t> </a:t>
            </a:r>
            <a:r>
              <a:rPr lang="en-GB" dirty="0" err="1"/>
              <a:t>içi</a:t>
            </a:r>
            <a:r>
              <a:rPr lang="en-GB" dirty="0"/>
              <a:t> </a:t>
            </a:r>
            <a:r>
              <a:rPr lang="en-GB" dirty="0" err="1"/>
              <a:t>yöntem</a:t>
            </a:r>
            <a:r>
              <a:rPr lang="en-GB" dirty="0"/>
              <a:t> </a:t>
            </a:r>
            <a:r>
              <a:rPr lang="en-GB" dirty="0" err="1"/>
              <a:t>olan</a:t>
            </a:r>
            <a:r>
              <a:rPr lang="en-GB" dirty="0"/>
              <a:t> </a:t>
            </a:r>
            <a:r>
              <a:rPr lang="en-GB" dirty="0" err="1"/>
              <a:t>numaralı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dirty="0"/>
              <a:t> </a:t>
            </a:r>
            <a:r>
              <a:rPr lang="en-GB" dirty="0" err="1"/>
              <a:t>çoğunlukla</a:t>
            </a:r>
            <a:r>
              <a:rPr lang="en-GB" dirty="0"/>
              <a:t> </a:t>
            </a:r>
            <a:r>
              <a:rPr lang="en-GB" dirty="0" err="1"/>
              <a:t>kimya</a:t>
            </a:r>
            <a:r>
              <a:rPr lang="en-GB" dirty="0"/>
              <a:t>, </a:t>
            </a:r>
            <a:r>
              <a:rPr lang="en-GB" dirty="0" err="1"/>
              <a:t>bilgisayar</a:t>
            </a:r>
            <a:r>
              <a:rPr lang="en-GB" dirty="0"/>
              <a:t>, </a:t>
            </a:r>
            <a:r>
              <a:rPr lang="en-GB" dirty="0" err="1"/>
              <a:t>matematik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fizik</a:t>
            </a:r>
            <a:r>
              <a:rPr lang="en-GB" dirty="0"/>
              <a:t> </a:t>
            </a:r>
            <a:r>
              <a:rPr lang="en-GB" dirty="0" err="1"/>
              <a:t>gibi</a:t>
            </a:r>
            <a:r>
              <a:rPr lang="en-GB" dirty="0"/>
              <a:t> </a:t>
            </a:r>
            <a:r>
              <a:rPr lang="en-GB" dirty="0" err="1"/>
              <a:t>uygulamalı</a:t>
            </a:r>
            <a:r>
              <a:rPr lang="en-GB" dirty="0"/>
              <a:t> </a:t>
            </a:r>
            <a:r>
              <a:rPr lang="en-GB" dirty="0" err="1"/>
              <a:t>bilimlerle</a:t>
            </a:r>
            <a:r>
              <a:rPr lang="en-GB" dirty="0"/>
              <a:t> </a:t>
            </a:r>
            <a:r>
              <a:rPr lang="en-GB" dirty="0" err="1"/>
              <a:t>tıp</a:t>
            </a:r>
            <a:r>
              <a:rPr lang="en-GB" dirty="0"/>
              <a:t> </a:t>
            </a:r>
            <a:r>
              <a:rPr lang="en-GB" dirty="0" err="1"/>
              <a:t>bilimleri</a:t>
            </a:r>
            <a:r>
              <a:rPr lang="en-GB" dirty="0"/>
              <a:t> </a:t>
            </a:r>
            <a:r>
              <a:rPr lang="en-GB" dirty="0" err="1"/>
              <a:t>alanında</a:t>
            </a:r>
            <a:r>
              <a:rPr lang="en-GB" dirty="0"/>
              <a:t> </a:t>
            </a:r>
            <a:r>
              <a:rPr lang="en-GB" dirty="0" err="1"/>
              <a:t>geçerlidir</a:t>
            </a:r>
            <a:r>
              <a:rPr lang="en-GB" dirty="0"/>
              <a:t>. Bu </a:t>
            </a:r>
            <a:r>
              <a:rPr lang="en-GB" dirty="0" err="1"/>
              <a:t>yöntemde</a:t>
            </a:r>
            <a:r>
              <a:rPr lang="en-GB" dirty="0"/>
              <a:t> </a:t>
            </a:r>
            <a:r>
              <a:rPr lang="en-GB" dirty="0" err="1"/>
              <a:t>metinde</a:t>
            </a:r>
            <a:r>
              <a:rPr lang="en-GB" dirty="0"/>
              <a:t> </a:t>
            </a:r>
            <a:r>
              <a:rPr lang="en-GB" dirty="0" err="1"/>
              <a:t>kaynaklar</a:t>
            </a:r>
            <a:r>
              <a:rPr lang="en-GB" dirty="0"/>
              <a:t> </a:t>
            </a:r>
            <a:r>
              <a:rPr lang="en-GB" dirty="0" err="1"/>
              <a:t>parantez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sırayla</a:t>
            </a:r>
            <a:r>
              <a:rPr lang="en-GB" dirty="0"/>
              <a:t> </a:t>
            </a:r>
            <a:r>
              <a:rPr lang="en-GB" dirty="0" err="1"/>
              <a:t>belirtildikten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en-GB" dirty="0"/>
              <a:t> </a:t>
            </a:r>
            <a:r>
              <a:rPr lang="en-GB" dirty="0" err="1"/>
              <a:t>aynı</a:t>
            </a:r>
            <a:r>
              <a:rPr lang="en-GB" dirty="0"/>
              <a:t> </a:t>
            </a:r>
            <a:r>
              <a:rPr lang="en-GB" dirty="0" err="1"/>
              <a:t>sıraya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sondaki</a:t>
            </a:r>
            <a:r>
              <a:rPr lang="en-GB" dirty="0"/>
              <a:t> </a:t>
            </a:r>
            <a:r>
              <a:rPr lang="en-GB" dirty="0" err="1"/>
              <a:t>referanslar</a:t>
            </a:r>
            <a:r>
              <a:rPr lang="en-GB" dirty="0"/>
              <a:t> </a:t>
            </a:r>
            <a:r>
              <a:rPr lang="en-GB" dirty="0" err="1"/>
              <a:t>listesinde</a:t>
            </a:r>
            <a:r>
              <a:rPr lang="en-GB" dirty="0"/>
              <a:t> </a:t>
            </a:r>
            <a:r>
              <a:rPr lang="en-GB" dirty="0" err="1"/>
              <a:t>tanıtılırlar</a:t>
            </a:r>
            <a:r>
              <a:rPr lang="en-GB" dirty="0"/>
              <a:t> (</a:t>
            </a:r>
            <a:r>
              <a:rPr lang="en-GB" dirty="0" err="1"/>
              <a:t>Seyidoğlu</a:t>
            </a:r>
            <a:r>
              <a:rPr lang="en-GB" dirty="0"/>
              <a:t> 2003:232).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 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8531E64-1777-4FAD-9B26-2DA700C0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798C1B8-0BC5-43C7-87C0-7DF76C82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7325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63F965-6E85-4ACA-9465-CFAF1B777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Kaynak</a:t>
            </a:r>
            <a:r>
              <a:rPr lang="en-GB" i="1" dirty="0"/>
              <a:t> </a:t>
            </a:r>
            <a:r>
              <a:rPr lang="en-GB" i="1" dirty="0" err="1"/>
              <a:t>Gösterimi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33D704-5DE9-491A-86DB-DE2CD1F00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GB" dirty="0"/>
              <a:t>APA </a:t>
            </a:r>
            <a:r>
              <a:rPr lang="en-GB" dirty="0" err="1"/>
              <a:t>stili</a:t>
            </a:r>
            <a:r>
              <a:rPr lang="en-GB" dirty="0"/>
              <a:t> </a:t>
            </a:r>
            <a:r>
              <a:rPr lang="en-GB" dirty="0" err="1"/>
              <a:t>metin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yazar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tarih</a:t>
            </a:r>
            <a:r>
              <a:rPr lang="en-GB" dirty="0"/>
              <a:t> </a:t>
            </a:r>
            <a:r>
              <a:rPr lang="en-GB" dirty="0" err="1"/>
              <a:t>bilgisine</a:t>
            </a:r>
            <a:r>
              <a:rPr lang="en-GB" dirty="0"/>
              <a:t> </a:t>
            </a:r>
            <a:r>
              <a:rPr lang="en-GB" dirty="0" err="1"/>
              <a:t>yer</a:t>
            </a:r>
            <a:r>
              <a:rPr lang="en-GB" dirty="0"/>
              <a:t> </a:t>
            </a:r>
            <a:r>
              <a:rPr lang="en-GB" dirty="0" err="1"/>
              <a:t>vermektedir</a:t>
            </a:r>
            <a:r>
              <a:rPr lang="en-GB" dirty="0"/>
              <a:t>. </a:t>
            </a:r>
            <a:r>
              <a:rPr lang="en-GB" dirty="0" err="1"/>
              <a:t>Herhangi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kaynağa</a:t>
            </a:r>
            <a:r>
              <a:rPr lang="en-GB" dirty="0"/>
              <a:t> </a:t>
            </a:r>
            <a:r>
              <a:rPr lang="en-GB" dirty="0" err="1"/>
              <a:t>gönderme</a:t>
            </a:r>
            <a:r>
              <a:rPr lang="en-GB" dirty="0"/>
              <a:t> </a:t>
            </a:r>
            <a:r>
              <a:rPr lang="en-GB" dirty="0" err="1"/>
              <a:t>yapan</a:t>
            </a:r>
            <a:r>
              <a:rPr lang="en-GB" dirty="0"/>
              <a:t> </a:t>
            </a:r>
            <a:r>
              <a:rPr lang="en-GB" dirty="0" err="1"/>
              <a:t>araştırmacı</a:t>
            </a:r>
            <a:r>
              <a:rPr lang="en-GB" dirty="0"/>
              <a:t>,  </a:t>
            </a:r>
            <a:r>
              <a:rPr lang="en-GB" dirty="0" err="1"/>
              <a:t>parantez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yararlandığı</a:t>
            </a:r>
            <a:r>
              <a:rPr lang="en-GB" dirty="0"/>
              <a:t> </a:t>
            </a:r>
            <a:r>
              <a:rPr lang="en-GB" dirty="0" err="1"/>
              <a:t>kaynağın</a:t>
            </a:r>
            <a:r>
              <a:rPr lang="en-GB" dirty="0"/>
              <a:t> </a:t>
            </a:r>
            <a:r>
              <a:rPr lang="en-GB" dirty="0" err="1"/>
              <a:t>yazarının</a:t>
            </a:r>
            <a:r>
              <a:rPr lang="en-GB" dirty="0"/>
              <a:t> </a:t>
            </a:r>
            <a:r>
              <a:rPr lang="en-GB" dirty="0" err="1"/>
              <a:t>soyadı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kaynağın</a:t>
            </a:r>
            <a:r>
              <a:rPr lang="en-GB" dirty="0"/>
              <a:t> </a:t>
            </a:r>
            <a:r>
              <a:rPr lang="en-GB" dirty="0" err="1"/>
              <a:t>yayın</a:t>
            </a:r>
            <a:r>
              <a:rPr lang="en-GB" dirty="0"/>
              <a:t> </a:t>
            </a:r>
            <a:r>
              <a:rPr lang="en-GB" dirty="0" err="1"/>
              <a:t>tarihi</a:t>
            </a:r>
            <a:r>
              <a:rPr lang="en-GB" dirty="0"/>
              <a:t> </a:t>
            </a:r>
            <a:r>
              <a:rPr lang="en-GB" dirty="0" err="1"/>
              <a:t>bilgisini</a:t>
            </a:r>
            <a:r>
              <a:rPr lang="en-GB" dirty="0"/>
              <a:t> </a:t>
            </a:r>
            <a:r>
              <a:rPr lang="en-GB" dirty="0" err="1"/>
              <a:t>metin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verir</a:t>
            </a:r>
            <a:r>
              <a:rPr lang="en-GB" dirty="0"/>
              <a:t>. MLA </a:t>
            </a:r>
            <a:r>
              <a:rPr lang="en-GB" dirty="0" err="1"/>
              <a:t>stilinde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dirty="0"/>
              <a:t> </a:t>
            </a:r>
            <a:r>
              <a:rPr lang="en-GB" dirty="0" err="1"/>
              <a:t>kaynağa</a:t>
            </a:r>
            <a:r>
              <a:rPr lang="en-GB" dirty="0"/>
              <a:t> </a:t>
            </a:r>
            <a:r>
              <a:rPr lang="en-GB" dirty="0" err="1"/>
              <a:t>atıf</a:t>
            </a:r>
            <a:r>
              <a:rPr lang="en-GB" dirty="0"/>
              <a:t> </a:t>
            </a:r>
            <a:r>
              <a:rPr lang="en-GB" dirty="0" err="1"/>
              <a:t>yapıldıktan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en-GB" dirty="0"/>
              <a:t> </a:t>
            </a:r>
            <a:r>
              <a:rPr lang="en-GB" dirty="0" err="1"/>
              <a:t>parantez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yazar</a:t>
            </a:r>
            <a:r>
              <a:rPr lang="en-GB" dirty="0"/>
              <a:t> </a:t>
            </a:r>
            <a:r>
              <a:rPr lang="en-GB" dirty="0" err="1"/>
              <a:t>soyadı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yararlanılan</a:t>
            </a:r>
            <a:r>
              <a:rPr lang="en-GB" dirty="0"/>
              <a:t> </a:t>
            </a:r>
            <a:r>
              <a:rPr lang="en-GB" dirty="0" err="1"/>
              <a:t>bilginin</a:t>
            </a:r>
            <a:r>
              <a:rPr lang="en-GB" dirty="0"/>
              <a:t> </a:t>
            </a:r>
            <a:r>
              <a:rPr lang="en-GB" dirty="0" err="1"/>
              <a:t>yer</a:t>
            </a:r>
            <a:r>
              <a:rPr lang="en-GB" dirty="0"/>
              <a:t> </a:t>
            </a:r>
            <a:r>
              <a:rPr lang="en-GB" dirty="0" err="1"/>
              <a:t>aldığı</a:t>
            </a:r>
            <a:r>
              <a:rPr lang="en-GB" dirty="0"/>
              <a:t> </a:t>
            </a:r>
            <a:r>
              <a:rPr lang="en-GB" dirty="0" err="1"/>
              <a:t>sayfa</a:t>
            </a:r>
            <a:r>
              <a:rPr lang="en-GB" dirty="0"/>
              <a:t> </a:t>
            </a:r>
            <a:r>
              <a:rPr lang="en-GB" dirty="0" err="1"/>
              <a:t>numarası</a:t>
            </a:r>
            <a:r>
              <a:rPr lang="en-GB" dirty="0"/>
              <a:t> </a:t>
            </a:r>
            <a:r>
              <a:rPr lang="en-GB" dirty="0" err="1"/>
              <a:t>bilgileri</a:t>
            </a:r>
            <a:r>
              <a:rPr lang="en-GB" dirty="0"/>
              <a:t> </a:t>
            </a:r>
            <a:r>
              <a:rPr lang="en-GB" dirty="0" err="1"/>
              <a:t>yer</a:t>
            </a:r>
            <a:r>
              <a:rPr lang="en-GB" dirty="0"/>
              <a:t> </a:t>
            </a:r>
            <a:r>
              <a:rPr lang="en-GB" dirty="0" err="1"/>
              <a:t>almaktadır</a:t>
            </a:r>
            <a:r>
              <a:rPr lang="en-GB" dirty="0"/>
              <a:t>. Her </a:t>
            </a:r>
            <a:r>
              <a:rPr lang="en-GB" dirty="0" err="1"/>
              <a:t>iki</a:t>
            </a:r>
            <a:r>
              <a:rPr lang="en-GB" dirty="0"/>
              <a:t> </a:t>
            </a:r>
            <a:r>
              <a:rPr lang="en-GB" dirty="0" err="1"/>
              <a:t>stilde</a:t>
            </a:r>
            <a:r>
              <a:rPr lang="en-GB" dirty="0"/>
              <a:t> de </a:t>
            </a:r>
            <a:r>
              <a:rPr lang="en-GB" dirty="0" err="1"/>
              <a:t>yazı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gönderme</a:t>
            </a:r>
            <a:r>
              <a:rPr lang="en-GB" dirty="0"/>
              <a:t> </a:t>
            </a:r>
            <a:r>
              <a:rPr lang="en-GB" dirty="0" err="1"/>
              <a:t>yapılan</a:t>
            </a:r>
            <a:r>
              <a:rPr lang="en-GB" dirty="0"/>
              <a:t> </a:t>
            </a:r>
            <a:r>
              <a:rPr lang="en-GB" dirty="0" err="1"/>
              <a:t>tüm</a:t>
            </a:r>
            <a:r>
              <a:rPr lang="en-GB" dirty="0"/>
              <a:t> </a:t>
            </a:r>
            <a:r>
              <a:rPr lang="en-GB" dirty="0" err="1"/>
              <a:t>kaynakların</a:t>
            </a:r>
            <a:r>
              <a:rPr lang="en-GB" dirty="0"/>
              <a:t>, </a:t>
            </a:r>
            <a:r>
              <a:rPr lang="en-GB" dirty="0" err="1"/>
              <a:t>çalışmanın</a:t>
            </a:r>
            <a:r>
              <a:rPr lang="en-GB" dirty="0"/>
              <a:t> </a:t>
            </a:r>
            <a:r>
              <a:rPr lang="en-GB" dirty="0" err="1"/>
              <a:t>sonunda</a:t>
            </a:r>
            <a:r>
              <a:rPr lang="en-GB" dirty="0"/>
              <a:t> </a:t>
            </a:r>
            <a:r>
              <a:rPr lang="en-GB" dirty="0" err="1"/>
              <a:t>yer</a:t>
            </a:r>
            <a:r>
              <a:rPr lang="en-GB" dirty="0"/>
              <a:t> </a:t>
            </a:r>
            <a:r>
              <a:rPr lang="en-GB" dirty="0" err="1"/>
              <a:t>alan</a:t>
            </a:r>
            <a:r>
              <a:rPr lang="en-GB" dirty="0"/>
              <a:t> </a:t>
            </a:r>
            <a:r>
              <a:rPr lang="en-GB" dirty="0" err="1"/>
              <a:t>kaynaklar</a:t>
            </a:r>
            <a:r>
              <a:rPr lang="en-GB" dirty="0"/>
              <a:t> </a:t>
            </a:r>
            <a:r>
              <a:rPr lang="en-GB" dirty="0" err="1"/>
              <a:t>bölümünde</a:t>
            </a:r>
            <a:r>
              <a:rPr lang="en-GB" dirty="0"/>
              <a:t> </a:t>
            </a:r>
            <a:r>
              <a:rPr lang="en-GB" dirty="0" err="1"/>
              <a:t>bütün</a:t>
            </a:r>
            <a:r>
              <a:rPr lang="en-GB" dirty="0"/>
              <a:t> </a:t>
            </a:r>
            <a:r>
              <a:rPr lang="en-GB" dirty="0" err="1"/>
              <a:t>künye</a:t>
            </a:r>
            <a:r>
              <a:rPr lang="en-GB" dirty="0"/>
              <a:t> </a:t>
            </a:r>
            <a:r>
              <a:rPr lang="en-GB" dirty="0" err="1"/>
              <a:t>bilgileri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alfabetik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verilmesi</a:t>
            </a:r>
            <a:r>
              <a:rPr lang="en-GB" dirty="0"/>
              <a:t> </a:t>
            </a:r>
            <a:r>
              <a:rPr lang="en-GB" dirty="0" err="1"/>
              <a:t>gerekir</a:t>
            </a:r>
            <a:r>
              <a:rPr lang="en-GB" dirty="0"/>
              <a:t>.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8531E64-1777-4FAD-9B26-2DA700C0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798C1B8-0BC5-43C7-87C0-7DF76C82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999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63F965-6E85-4ACA-9465-CFAF1B777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Kaynak</a:t>
            </a:r>
            <a:r>
              <a:rPr lang="en-GB" i="1" dirty="0"/>
              <a:t> </a:t>
            </a:r>
            <a:r>
              <a:rPr lang="en-GB" i="1" dirty="0" err="1"/>
              <a:t>Gösterimi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33D704-5DE9-491A-86DB-DE2CD1F00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GB" dirty="0" err="1"/>
              <a:t>Farklı</a:t>
            </a:r>
            <a:r>
              <a:rPr lang="en-GB" dirty="0"/>
              <a:t> </a:t>
            </a:r>
            <a:r>
              <a:rPr lang="en-GB" dirty="0" err="1"/>
              <a:t>yöntemlere</a:t>
            </a:r>
            <a:r>
              <a:rPr lang="en-GB" dirty="0"/>
              <a:t> </a:t>
            </a:r>
            <a:r>
              <a:rPr lang="en-GB" dirty="0" err="1"/>
              <a:t>rağmen</a:t>
            </a:r>
            <a:r>
              <a:rPr lang="en-GB" dirty="0"/>
              <a:t> son </a:t>
            </a:r>
            <a:r>
              <a:rPr lang="en-GB" dirty="0" err="1"/>
              <a:t>yıllarda</a:t>
            </a:r>
            <a:r>
              <a:rPr lang="en-GB" dirty="0"/>
              <a:t>, </a:t>
            </a:r>
            <a:r>
              <a:rPr lang="en-GB" dirty="0" err="1"/>
              <a:t>Türkiye’deki</a:t>
            </a:r>
            <a:r>
              <a:rPr lang="en-GB" dirty="0"/>
              <a:t> </a:t>
            </a:r>
            <a:r>
              <a:rPr lang="en-GB" dirty="0" err="1"/>
              <a:t>dergicilikte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çeşitli</a:t>
            </a:r>
            <a:r>
              <a:rPr lang="en-GB" dirty="0"/>
              <a:t> </a:t>
            </a:r>
            <a:r>
              <a:rPr lang="en-GB" dirty="0" err="1"/>
              <a:t>kurumlarda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iki</a:t>
            </a:r>
            <a:r>
              <a:rPr lang="en-GB" dirty="0"/>
              <a:t> </a:t>
            </a:r>
            <a:r>
              <a:rPr lang="en-GB" dirty="0" err="1"/>
              <a:t>sistemi</a:t>
            </a:r>
            <a:r>
              <a:rPr lang="en-GB" dirty="0"/>
              <a:t> </a:t>
            </a:r>
            <a:r>
              <a:rPr lang="en-GB" dirty="0" err="1"/>
              <a:t>birleştiren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daha</a:t>
            </a:r>
            <a:r>
              <a:rPr lang="en-GB" dirty="0"/>
              <a:t> </a:t>
            </a:r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tercih</a:t>
            </a:r>
            <a:r>
              <a:rPr lang="en-GB" dirty="0"/>
              <a:t> </a:t>
            </a:r>
            <a:r>
              <a:rPr lang="en-GB" dirty="0" err="1"/>
              <a:t>edilir</a:t>
            </a:r>
            <a:r>
              <a:rPr lang="en-GB" dirty="0"/>
              <a:t> </a:t>
            </a:r>
            <a:r>
              <a:rPr lang="en-GB" dirty="0" err="1"/>
              <a:t>olmuştur</a:t>
            </a:r>
            <a:r>
              <a:rPr lang="en-GB" dirty="0"/>
              <a:t>. </a:t>
            </a:r>
            <a:r>
              <a:rPr lang="en-GB" dirty="0" err="1"/>
              <a:t>Yazarın</a:t>
            </a:r>
            <a:r>
              <a:rPr lang="en-GB" dirty="0"/>
              <a:t> </a:t>
            </a:r>
            <a:r>
              <a:rPr lang="en-GB" dirty="0" err="1"/>
              <a:t>soyadı</a:t>
            </a:r>
            <a:r>
              <a:rPr lang="en-GB" dirty="0"/>
              <a:t>, </a:t>
            </a:r>
            <a:r>
              <a:rPr lang="en-GB" dirty="0" err="1"/>
              <a:t>eserin</a:t>
            </a:r>
            <a:r>
              <a:rPr lang="en-GB" dirty="0"/>
              <a:t> </a:t>
            </a:r>
            <a:r>
              <a:rPr lang="en-GB" dirty="0" err="1"/>
              <a:t>yayım</a:t>
            </a:r>
            <a:r>
              <a:rPr lang="en-GB" dirty="0"/>
              <a:t> </a:t>
            </a:r>
            <a:r>
              <a:rPr lang="en-GB" dirty="0" err="1"/>
              <a:t>tarihi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alıntının</a:t>
            </a:r>
            <a:r>
              <a:rPr lang="en-GB" dirty="0"/>
              <a:t> </a:t>
            </a:r>
            <a:r>
              <a:rPr lang="en-GB" dirty="0" err="1"/>
              <a:t>yapıldığı</a:t>
            </a:r>
            <a:r>
              <a:rPr lang="en-GB" dirty="0"/>
              <a:t> </a:t>
            </a:r>
            <a:r>
              <a:rPr lang="en-GB" dirty="0" err="1"/>
              <a:t>sayfa</a:t>
            </a:r>
            <a:r>
              <a:rPr lang="en-GB" dirty="0"/>
              <a:t> </a:t>
            </a:r>
            <a:r>
              <a:rPr lang="en-GB" dirty="0" err="1"/>
              <a:t>numarasını</a:t>
            </a:r>
            <a:r>
              <a:rPr lang="en-GB" dirty="0"/>
              <a:t> </a:t>
            </a:r>
            <a:r>
              <a:rPr lang="en-GB" dirty="0" err="1"/>
              <a:t>belirtmek</a:t>
            </a:r>
            <a:r>
              <a:rPr lang="en-GB" dirty="0"/>
              <a:t> </a:t>
            </a:r>
            <a:r>
              <a:rPr lang="en-GB" dirty="0" err="1"/>
              <a:t>pek</a:t>
            </a:r>
            <a:r>
              <a:rPr lang="en-GB" dirty="0"/>
              <a:t> </a:t>
            </a:r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editör</a:t>
            </a:r>
            <a:r>
              <a:rPr lang="en-GB" dirty="0"/>
              <a:t> </a:t>
            </a:r>
            <a:r>
              <a:rPr lang="en-GB" dirty="0" err="1"/>
              <a:t>tarafından</a:t>
            </a:r>
            <a:r>
              <a:rPr lang="en-GB" dirty="0"/>
              <a:t> </a:t>
            </a:r>
            <a:r>
              <a:rPr lang="en-GB" dirty="0" err="1"/>
              <a:t>kabul</a:t>
            </a:r>
            <a:r>
              <a:rPr lang="en-GB" dirty="0"/>
              <a:t> </a:t>
            </a:r>
            <a:r>
              <a:rPr lang="en-GB" dirty="0" err="1"/>
              <a:t>görmekte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giderek</a:t>
            </a:r>
            <a:r>
              <a:rPr lang="en-GB" dirty="0"/>
              <a:t> </a:t>
            </a:r>
            <a:r>
              <a:rPr lang="en-GB" dirty="0" err="1"/>
              <a:t>yaygınlaşmaktadır</a:t>
            </a:r>
            <a:r>
              <a:rPr lang="en-GB" dirty="0"/>
              <a:t>.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 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APA </a:t>
            </a:r>
            <a:r>
              <a:rPr lang="en-GB" dirty="0" err="1"/>
              <a:t>stili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ilgili</a:t>
            </a:r>
            <a:r>
              <a:rPr lang="en-GB" dirty="0"/>
              <a:t> </a:t>
            </a:r>
            <a:r>
              <a:rPr lang="en-GB" dirty="0" err="1"/>
              <a:t>ayrıntılı</a:t>
            </a:r>
            <a:r>
              <a:rPr lang="en-GB" dirty="0"/>
              <a:t> </a:t>
            </a:r>
            <a:r>
              <a:rPr lang="en-GB" dirty="0" err="1"/>
              <a:t>bilgi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i="1" dirty="0"/>
              <a:t>Manual of the American Psychological Association</a:t>
            </a:r>
            <a:r>
              <a:rPr lang="en-GB" dirty="0"/>
              <a:t>; MLA </a:t>
            </a:r>
            <a:r>
              <a:rPr lang="en-GB" dirty="0" err="1"/>
              <a:t>stili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de MLA </a:t>
            </a:r>
            <a:r>
              <a:rPr lang="en-GB" i="1" dirty="0"/>
              <a:t>Handbook for Writers of Research Papers</a:t>
            </a:r>
            <a:r>
              <a:rPr lang="en-GB" dirty="0"/>
              <a:t> </a:t>
            </a:r>
            <a:r>
              <a:rPr lang="en-GB" dirty="0" err="1"/>
              <a:t>adlı</a:t>
            </a:r>
            <a:r>
              <a:rPr lang="en-GB" dirty="0"/>
              <a:t> </a:t>
            </a:r>
            <a:r>
              <a:rPr lang="en-GB" dirty="0" err="1"/>
              <a:t>yayımlara</a:t>
            </a:r>
            <a:r>
              <a:rPr lang="en-GB" dirty="0"/>
              <a:t> </a:t>
            </a:r>
            <a:r>
              <a:rPr lang="en-GB" dirty="0" err="1"/>
              <a:t>bakılabilir</a:t>
            </a:r>
            <a:r>
              <a:rPr lang="en-GB" dirty="0"/>
              <a:t>.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 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8531E64-1777-4FAD-9B26-2DA700C0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798C1B8-0BC5-43C7-87C0-7DF76C82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279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63F965-6E85-4ACA-9465-CFAF1B777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Kaynak</a:t>
            </a:r>
            <a:r>
              <a:rPr lang="en-GB" i="1" dirty="0"/>
              <a:t> </a:t>
            </a:r>
            <a:r>
              <a:rPr lang="en-GB" i="1" dirty="0" err="1"/>
              <a:t>Gösterimi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33D704-5DE9-491A-86DB-DE2CD1F00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GB" b="1" u="sng" dirty="0"/>
              <a:t>ÖRNEK 1:</a:t>
            </a:r>
            <a:endParaRPr lang="tr-TR" b="1" u="sng" dirty="0"/>
          </a:p>
          <a:p>
            <a:pPr marL="0" indent="0" algn="just">
              <a:buNone/>
            </a:pPr>
            <a:r>
              <a:rPr lang="en-GB" dirty="0"/>
              <a:t> 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	“</a:t>
            </a:r>
            <a:r>
              <a:rPr lang="en-GB" dirty="0" err="1"/>
              <a:t>Araştırmacı</a:t>
            </a:r>
            <a:r>
              <a:rPr lang="en-GB" dirty="0"/>
              <a:t> </a:t>
            </a:r>
            <a:r>
              <a:rPr lang="en-GB" dirty="0" err="1"/>
              <a:t>eserdeki</a:t>
            </a:r>
            <a:r>
              <a:rPr lang="en-GB" dirty="0"/>
              <a:t> </a:t>
            </a:r>
            <a:r>
              <a:rPr lang="en-GB" dirty="0" err="1"/>
              <a:t>bilgileri</a:t>
            </a:r>
            <a:r>
              <a:rPr lang="en-GB" dirty="0"/>
              <a:t> </a:t>
            </a:r>
            <a:r>
              <a:rPr lang="en-GB" dirty="0" err="1"/>
              <a:t>seçip</a:t>
            </a:r>
            <a:r>
              <a:rPr lang="en-GB" dirty="0"/>
              <a:t> </a:t>
            </a:r>
            <a:r>
              <a:rPr lang="en-GB" dirty="0" err="1"/>
              <a:t>alıp</a:t>
            </a:r>
            <a:r>
              <a:rPr lang="en-GB" dirty="0"/>
              <a:t> </a:t>
            </a:r>
            <a:r>
              <a:rPr lang="en-GB" dirty="0" err="1"/>
              <a:t>kaydederken</a:t>
            </a:r>
            <a:r>
              <a:rPr lang="en-GB" dirty="0"/>
              <a:t> </a:t>
            </a:r>
            <a:r>
              <a:rPr lang="en-GB" dirty="0" err="1"/>
              <a:t>aynı</a:t>
            </a:r>
            <a:r>
              <a:rPr lang="en-GB" dirty="0"/>
              <a:t> </a:t>
            </a:r>
            <a:r>
              <a:rPr lang="en-GB" dirty="0" err="1"/>
              <a:t>zamanda</a:t>
            </a:r>
            <a:r>
              <a:rPr lang="en-GB" dirty="0"/>
              <a:t> </a:t>
            </a:r>
            <a:r>
              <a:rPr lang="en-GB" dirty="0" err="1"/>
              <a:t>zihinsel</a:t>
            </a:r>
            <a:r>
              <a:rPr lang="en-GB" dirty="0"/>
              <a:t> </a:t>
            </a:r>
            <a:r>
              <a:rPr lang="en-GB" dirty="0" err="1"/>
              <a:t>kayıt</a:t>
            </a:r>
            <a:r>
              <a:rPr lang="en-GB" dirty="0"/>
              <a:t> </a:t>
            </a:r>
            <a:r>
              <a:rPr lang="en-GB" dirty="0" err="1"/>
              <a:t>yapmak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konu</a:t>
            </a:r>
            <a:r>
              <a:rPr lang="en-GB" dirty="0"/>
              <a:t> </a:t>
            </a:r>
            <a:r>
              <a:rPr lang="en-GB" dirty="0" err="1"/>
              <a:t>hakkında</a:t>
            </a:r>
            <a:r>
              <a:rPr lang="en-GB" dirty="0"/>
              <a:t> </a:t>
            </a:r>
            <a:r>
              <a:rPr lang="en-GB" dirty="0" err="1"/>
              <a:t>yeni</a:t>
            </a:r>
            <a:r>
              <a:rPr lang="en-GB" dirty="0"/>
              <a:t> </a:t>
            </a:r>
            <a:r>
              <a:rPr lang="en-GB" dirty="0" err="1"/>
              <a:t>düşünceler</a:t>
            </a:r>
            <a:r>
              <a:rPr lang="en-GB" dirty="0"/>
              <a:t> </a:t>
            </a:r>
            <a:r>
              <a:rPr lang="en-GB" dirty="0" err="1"/>
              <a:t>geliştirmek</a:t>
            </a:r>
            <a:r>
              <a:rPr lang="en-GB" dirty="0"/>
              <a:t> </a:t>
            </a:r>
            <a:r>
              <a:rPr lang="en-GB" dirty="0" err="1"/>
              <a:t>suretiyle</a:t>
            </a:r>
            <a:r>
              <a:rPr lang="en-GB" dirty="0"/>
              <a:t> </a:t>
            </a:r>
            <a:r>
              <a:rPr lang="en-GB" dirty="0" err="1"/>
              <a:t>zihinsel</a:t>
            </a:r>
            <a:r>
              <a:rPr lang="en-GB" dirty="0"/>
              <a:t> </a:t>
            </a:r>
            <a:r>
              <a:rPr lang="en-GB" dirty="0" err="1"/>
              <a:t>birikimini</a:t>
            </a:r>
            <a:r>
              <a:rPr lang="en-GB" dirty="0"/>
              <a:t> </a:t>
            </a:r>
            <a:r>
              <a:rPr lang="en-GB" dirty="0" err="1"/>
              <a:t>artırır</a:t>
            </a:r>
            <a:r>
              <a:rPr lang="en-GB" dirty="0"/>
              <a:t>.”(</a:t>
            </a:r>
            <a:r>
              <a:rPr lang="en-GB" dirty="0" err="1"/>
              <a:t>Cebeci</a:t>
            </a:r>
            <a:r>
              <a:rPr lang="en-GB" dirty="0"/>
              <a:t> 1997:71)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 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 </a:t>
            </a:r>
            <a:r>
              <a:rPr lang="en-GB" dirty="0" err="1"/>
              <a:t>Bazen</a:t>
            </a:r>
            <a:r>
              <a:rPr lang="en-GB" dirty="0"/>
              <a:t> de </a:t>
            </a:r>
            <a:r>
              <a:rPr lang="en-GB" dirty="0" err="1"/>
              <a:t>yazar</a:t>
            </a:r>
            <a:r>
              <a:rPr lang="en-GB" dirty="0"/>
              <a:t> </a:t>
            </a:r>
            <a:r>
              <a:rPr lang="en-GB" dirty="0" err="1"/>
              <a:t>ismine</a:t>
            </a:r>
            <a:r>
              <a:rPr lang="en-GB" dirty="0"/>
              <a:t> </a:t>
            </a:r>
            <a:r>
              <a:rPr lang="en-GB" dirty="0" err="1"/>
              <a:t>metin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göndermede</a:t>
            </a:r>
            <a:r>
              <a:rPr lang="en-GB" dirty="0"/>
              <a:t> </a:t>
            </a:r>
            <a:r>
              <a:rPr lang="en-GB" dirty="0" err="1"/>
              <a:t>bulunabilir</a:t>
            </a:r>
            <a:r>
              <a:rPr lang="en-GB" dirty="0"/>
              <a:t>. O zaman </a:t>
            </a:r>
            <a:r>
              <a:rPr lang="en-GB" dirty="0" err="1"/>
              <a:t>alıntının</a:t>
            </a:r>
            <a:r>
              <a:rPr lang="en-GB" dirty="0"/>
              <a:t> </a:t>
            </a:r>
            <a:r>
              <a:rPr lang="en-GB" dirty="0" err="1"/>
              <a:t>sonunda</a:t>
            </a:r>
            <a:r>
              <a:rPr lang="en-GB" dirty="0"/>
              <a:t> </a:t>
            </a:r>
            <a:r>
              <a:rPr lang="en-GB" dirty="0" err="1"/>
              <a:t>yazar</a:t>
            </a:r>
            <a:r>
              <a:rPr lang="en-GB" dirty="0"/>
              <a:t> </a:t>
            </a:r>
            <a:r>
              <a:rPr lang="en-GB" dirty="0" err="1"/>
              <a:t>bilgisini</a:t>
            </a:r>
            <a:r>
              <a:rPr lang="en-GB" dirty="0"/>
              <a:t> </a:t>
            </a:r>
            <a:r>
              <a:rPr lang="en-GB" dirty="0" err="1"/>
              <a:t>tekrar</a:t>
            </a:r>
            <a:r>
              <a:rPr lang="en-GB" dirty="0"/>
              <a:t> </a:t>
            </a:r>
            <a:r>
              <a:rPr lang="en-GB" dirty="0" err="1"/>
              <a:t>etmeye</a:t>
            </a:r>
            <a:r>
              <a:rPr lang="en-GB" dirty="0"/>
              <a:t> </a:t>
            </a:r>
            <a:r>
              <a:rPr lang="en-GB" dirty="0" err="1"/>
              <a:t>gerek</a:t>
            </a:r>
            <a:r>
              <a:rPr lang="en-GB" dirty="0"/>
              <a:t> </a:t>
            </a:r>
            <a:r>
              <a:rPr lang="en-GB" dirty="0" err="1"/>
              <a:t>yoktur</a:t>
            </a:r>
            <a:r>
              <a:rPr lang="en-GB" dirty="0"/>
              <a:t>.</a:t>
            </a:r>
            <a:endParaRPr lang="tr-TR" dirty="0"/>
          </a:p>
          <a:p>
            <a:pPr marL="0" indent="0" algn="just">
              <a:buNone/>
            </a:pPr>
            <a:r>
              <a:rPr lang="en-GB" b="1" u="sng" dirty="0"/>
              <a:t>ÖRNEK 2:</a:t>
            </a:r>
            <a:endParaRPr lang="tr-TR" b="1" u="sng" dirty="0"/>
          </a:p>
          <a:p>
            <a:pPr marL="0" indent="0" algn="just">
              <a:buNone/>
            </a:pPr>
            <a:r>
              <a:rPr lang="en-GB" dirty="0"/>
              <a:t> 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	</a:t>
            </a:r>
            <a:r>
              <a:rPr lang="en-GB" dirty="0" err="1"/>
              <a:t>Cebeci’ye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“</a:t>
            </a:r>
            <a:r>
              <a:rPr lang="en-GB" dirty="0" err="1"/>
              <a:t>Araştırmacı</a:t>
            </a:r>
            <a:r>
              <a:rPr lang="en-GB" dirty="0"/>
              <a:t> </a:t>
            </a:r>
            <a:r>
              <a:rPr lang="en-GB" dirty="0" err="1"/>
              <a:t>eserdeki</a:t>
            </a:r>
            <a:r>
              <a:rPr lang="en-GB" dirty="0"/>
              <a:t> </a:t>
            </a:r>
            <a:r>
              <a:rPr lang="en-GB" dirty="0" err="1"/>
              <a:t>bilgileri</a:t>
            </a:r>
            <a:r>
              <a:rPr lang="en-GB" dirty="0"/>
              <a:t> </a:t>
            </a:r>
            <a:r>
              <a:rPr lang="en-GB" dirty="0" err="1"/>
              <a:t>seçip</a:t>
            </a:r>
            <a:r>
              <a:rPr lang="en-GB" dirty="0"/>
              <a:t> </a:t>
            </a:r>
            <a:r>
              <a:rPr lang="en-GB" dirty="0" err="1"/>
              <a:t>alıp</a:t>
            </a:r>
            <a:r>
              <a:rPr lang="en-GB" dirty="0"/>
              <a:t> </a:t>
            </a:r>
            <a:r>
              <a:rPr lang="en-GB" dirty="0" err="1"/>
              <a:t>kaydederken</a:t>
            </a:r>
            <a:r>
              <a:rPr lang="en-GB" dirty="0"/>
              <a:t> </a:t>
            </a:r>
            <a:r>
              <a:rPr lang="en-GB" dirty="0" err="1"/>
              <a:t>aynı</a:t>
            </a:r>
            <a:r>
              <a:rPr lang="en-GB" dirty="0"/>
              <a:t> </a:t>
            </a:r>
            <a:r>
              <a:rPr lang="en-GB" dirty="0" err="1"/>
              <a:t>zamanda</a:t>
            </a:r>
            <a:r>
              <a:rPr lang="en-GB" dirty="0"/>
              <a:t> </a:t>
            </a:r>
            <a:r>
              <a:rPr lang="en-GB" dirty="0" err="1"/>
              <a:t>zihinsel</a:t>
            </a:r>
            <a:r>
              <a:rPr lang="en-GB" dirty="0"/>
              <a:t> </a:t>
            </a:r>
            <a:r>
              <a:rPr lang="en-GB" dirty="0" err="1"/>
              <a:t>kayıt</a:t>
            </a:r>
            <a:r>
              <a:rPr lang="en-GB" dirty="0"/>
              <a:t> </a:t>
            </a:r>
            <a:r>
              <a:rPr lang="en-GB" dirty="0" err="1"/>
              <a:t>yapmak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konu</a:t>
            </a:r>
            <a:r>
              <a:rPr lang="en-GB" dirty="0"/>
              <a:t> </a:t>
            </a:r>
            <a:r>
              <a:rPr lang="en-GB" dirty="0" err="1"/>
              <a:t>hakkında</a:t>
            </a:r>
            <a:r>
              <a:rPr lang="en-GB" dirty="0"/>
              <a:t> </a:t>
            </a:r>
            <a:r>
              <a:rPr lang="en-GB" dirty="0" err="1"/>
              <a:t>yeni</a:t>
            </a:r>
            <a:r>
              <a:rPr lang="en-GB" dirty="0"/>
              <a:t> </a:t>
            </a:r>
            <a:r>
              <a:rPr lang="en-GB" dirty="0" err="1"/>
              <a:t>düşünceler</a:t>
            </a:r>
            <a:r>
              <a:rPr lang="en-GB" dirty="0"/>
              <a:t> </a:t>
            </a:r>
            <a:r>
              <a:rPr lang="en-GB" dirty="0" err="1"/>
              <a:t>geliştirmek</a:t>
            </a:r>
            <a:r>
              <a:rPr lang="en-GB" dirty="0"/>
              <a:t> </a:t>
            </a:r>
            <a:r>
              <a:rPr lang="en-GB" dirty="0" err="1"/>
              <a:t>suretiyle</a:t>
            </a:r>
            <a:r>
              <a:rPr lang="en-GB" dirty="0"/>
              <a:t> </a:t>
            </a:r>
            <a:r>
              <a:rPr lang="en-GB" dirty="0" err="1"/>
              <a:t>zihinsel</a:t>
            </a:r>
            <a:r>
              <a:rPr lang="en-GB" dirty="0"/>
              <a:t> </a:t>
            </a:r>
            <a:r>
              <a:rPr lang="en-GB" dirty="0" err="1"/>
              <a:t>birikimini</a:t>
            </a:r>
            <a:r>
              <a:rPr lang="en-GB" dirty="0"/>
              <a:t> </a:t>
            </a:r>
            <a:r>
              <a:rPr lang="en-GB" dirty="0" err="1"/>
              <a:t>artırır</a:t>
            </a:r>
            <a:r>
              <a:rPr lang="en-GB" dirty="0"/>
              <a:t>.”(</a:t>
            </a:r>
            <a:r>
              <a:rPr lang="en-GB" dirty="0" err="1"/>
              <a:t>Cebeci</a:t>
            </a:r>
            <a:r>
              <a:rPr lang="en-GB" dirty="0"/>
              <a:t> 1997:71)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 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8531E64-1777-4FAD-9B26-2DA700C0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798C1B8-0BC5-43C7-87C0-7DF76C82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3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63F965-6E85-4ACA-9465-CFAF1B777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Kaynak</a:t>
            </a:r>
            <a:r>
              <a:rPr lang="en-GB" i="1" dirty="0"/>
              <a:t> </a:t>
            </a:r>
            <a:r>
              <a:rPr lang="en-GB" i="1" dirty="0" err="1"/>
              <a:t>Gösterimi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33D704-5DE9-491A-86DB-DE2CD1F00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dirty="0" err="1"/>
              <a:t>Metin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kaynağa</a:t>
            </a:r>
            <a:r>
              <a:rPr lang="en-GB" dirty="0"/>
              <a:t> </a:t>
            </a:r>
            <a:r>
              <a:rPr lang="en-GB" dirty="0" err="1"/>
              <a:t>işaret</a:t>
            </a:r>
            <a:r>
              <a:rPr lang="en-GB" dirty="0"/>
              <a:t> </a:t>
            </a:r>
            <a:r>
              <a:rPr lang="en-GB" dirty="0" err="1"/>
              <a:t>etme</a:t>
            </a:r>
            <a:r>
              <a:rPr lang="en-GB" dirty="0"/>
              <a:t> </a:t>
            </a:r>
            <a:r>
              <a:rPr lang="en-GB" dirty="0" err="1"/>
              <a:t>yöntemi</a:t>
            </a:r>
            <a:r>
              <a:rPr lang="en-GB" dirty="0"/>
              <a:t> </a:t>
            </a:r>
            <a:r>
              <a:rPr lang="en-GB" dirty="0" err="1"/>
              <a:t>sadece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stille</a:t>
            </a:r>
            <a:r>
              <a:rPr lang="en-GB" dirty="0"/>
              <a:t> </a:t>
            </a:r>
            <a:r>
              <a:rPr lang="en-GB" dirty="0" err="1"/>
              <a:t>sınırlı</a:t>
            </a:r>
            <a:r>
              <a:rPr lang="en-GB" dirty="0"/>
              <a:t> </a:t>
            </a:r>
            <a:r>
              <a:rPr lang="en-GB" dirty="0" err="1"/>
              <a:t>değildir</a:t>
            </a:r>
            <a:r>
              <a:rPr lang="en-GB" dirty="0"/>
              <a:t>. Bu </a:t>
            </a:r>
            <a:r>
              <a:rPr lang="en-GB" dirty="0" err="1"/>
              <a:t>yönteme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daha</a:t>
            </a:r>
            <a:r>
              <a:rPr lang="en-GB" dirty="0"/>
              <a:t> </a:t>
            </a:r>
            <a:r>
              <a:rPr lang="en-GB" dirty="0" err="1"/>
              <a:t>geleneksel</a:t>
            </a:r>
            <a:r>
              <a:rPr lang="en-GB" dirty="0"/>
              <a:t> </a:t>
            </a:r>
            <a:r>
              <a:rPr lang="en-GB" dirty="0" err="1"/>
              <a:t>olan</a:t>
            </a:r>
            <a:r>
              <a:rPr lang="en-GB" dirty="0"/>
              <a:t> </a:t>
            </a:r>
            <a:r>
              <a:rPr lang="en-GB" dirty="0" err="1"/>
              <a:t>dipnot</a:t>
            </a:r>
            <a:r>
              <a:rPr lang="en-GB" dirty="0"/>
              <a:t> </a:t>
            </a:r>
            <a:r>
              <a:rPr lang="en-GB" dirty="0" err="1"/>
              <a:t>kullanımı</a:t>
            </a:r>
            <a:r>
              <a:rPr lang="en-GB" dirty="0"/>
              <a:t> da </a:t>
            </a:r>
            <a:r>
              <a:rPr lang="en-GB" dirty="0" err="1"/>
              <a:t>tercih</a:t>
            </a:r>
            <a:r>
              <a:rPr lang="en-GB" dirty="0"/>
              <a:t> </a:t>
            </a:r>
            <a:r>
              <a:rPr lang="en-GB" dirty="0" err="1"/>
              <a:t>edilmektedir</a:t>
            </a:r>
            <a:r>
              <a:rPr lang="en-GB" dirty="0"/>
              <a:t>. </a:t>
            </a:r>
            <a:r>
              <a:rPr lang="en-GB" dirty="0" err="1"/>
              <a:t>Kitap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makale</a:t>
            </a:r>
            <a:r>
              <a:rPr lang="en-GB" dirty="0"/>
              <a:t> </a:t>
            </a:r>
            <a:r>
              <a:rPr lang="en-GB" dirty="0" err="1"/>
              <a:t>gibi</a:t>
            </a:r>
            <a:r>
              <a:rPr lang="en-GB" dirty="0"/>
              <a:t> </a:t>
            </a:r>
            <a:r>
              <a:rPr lang="en-GB" dirty="0" err="1"/>
              <a:t>basılı</a:t>
            </a:r>
            <a:r>
              <a:rPr lang="en-GB" dirty="0"/>
              <a:t> </a:t>
            </a:r>
            <a:r>
              <a:rPr lang="en-GB" dirty="0" err="1"/>
              <a:t>kaynaklarda</a:t>
            </a:r>
            <a:r>
              <a:rPr lang="en-GB" dirty="0"/>
              <a:t> her </a:t>
            </a:r>
            <a:r>
              <a:rPr lang="en-GB" dirty="0" err="1"/>
              <a:t>iki</a:t>
            </a:r>
            <a:r>
              <a:rPr lang="en-GB" dirty="0"/>
              <a:t> </a:t>
            </a:r>
            <a:r>
              <a:rPr lang="en-GB" dirty="0" err="1"/>
              <a:t>yöntem</a:t>
            </a:r>
            <a:r>
              <a:rPr lang="en-GB" dirty="0"/>
              <a:t> de </a:t>
            </a:r>
            <a:r>
              <a:rPr lang="en-GB" dirty="0" err="1"/>
              <a:t>kullanılır</a:t>
            </a:r>
            <a:r>
              <a:rPr lang="en-GB" dirty="0"/>
              <a:t>. </a:t>
            </a:r>
            <a:r>
              <a:rPr lang="en-GB" dirty="0" err="1"/>
              <a:t>Dipnotlu</a:t>
            </a:r>
            <a:r>
              <a:rPr lang="en-GB" dirty="0"/>
              <a:t> </a:t>
            </a:r>
            <a:r>
              <a:rPr lang="en-GB" dirty="0" err="1"/>
              <a:t>metot</a:t>
            </a:r>
            <a:r>
              <a:rPr lang="en-GB" dirty="0"/>
              <a:t>, </a:t>
            </a:r>
            <a:r>
              <a:rPr lang="en-GB" dirty="0" err="1"/>
              <a:t>kitap</a:t>
            </a:r>
            <a:r>
              <a:rPr lang="en-GB" dirty="0"/>
              <a:t> </a:t>
            </a:r>
            <a:r>
              <a:rPr lang="en-GB" dirty="0" err="1"/>
              <a:t>veya</a:t>
            </a:r>
            <a:r>
              <a:rPr lang="en-GB" dirty="0"/>
              <a:t> </a:t>
            </a:r>
            <a:r>
              <a:rPr lang="en-GB" dirty="0" err="1"/>
              <a:t>benzer</a:t>
            </a:r>
            <a:r>
              <a:rPr lang="en-GB" dirty="0"/>
              <a:t> </a:t>
            </a:r>
            <a:r>
              <a:rPr lang="en-GB" dirty="0" err="1"/>
              <a:t>nitelikli</a:t>
            </a:r>
            <a:r>
              <a:rPr lang="en-GB" dirty="0"/>
              <a:t> </a:t>
            </a:r>
            <a:r>
              <a:rPr lang="en-GB" dirty="0" err="1"/>
              <a:t>hacimli</a:t>
            </a:r>
            <a:r>
              <a:rPr lang="en-GB" dirty="0"/>
              <a:t> </a:t>
            </a:r>
            <a:r>
              <a:rPr lang="en-GB" dirty="0" err="1"/>
              <a:t>çalışmalarda</a:t>
            </a:r>
            <a:r>
              <a:rPr lang="en-GB" dirty="0"/>
              <a:t> </a:t>
            </a:r>
            <a:r>
              <a:rPr lang="en-GB" dirty="0" err="1"/>
              <a:t>yaygın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kullanılır</a:t>
            </a:r>
            <a:r>
              <a:rPr lang="en-GB" dirty="0"/>
              <a:t>. Buna </a:t>
            </a:r>
            <a:r>
              <a:rPr lang="en-GB" dirty="0" err="1"/>
              <a:t>karşılık</a:t>
            </a:r>
            <a:r>
              <a:rPr lang="en-GB" dirty="0"/>
              <a:t>, </a:t>
            </a:r>
            <a:r>
              <a:rPr lang="en-GB" dirty="0" err="1"/>
              <a:t>paragraf</a:t>
            </a:r>
            <a:r>
              <a:rPr lang="en-GB" dirty="0"/>
              <a:t> </a:t>
            </a:r>
            <a:r>
              <a:rPr lang="en-GB" dirty="0" err="1"/>
              <a:t>kaynak</a:t>
            </a:r>
            <a:r>
              <a:rPr lang="en-GB" dirty="0"/>
              <a:t> </a:t>
            </a:r>
            <a:r>
              <a:rPr lang="en-GB" dirty="0" err="1"/>
              <a:t>gösterme</a:t>
            </a:r>
            <a:r>
              <a:rPr lang="en-GB" dirty="0"/>
              <a:t> </a:t>
            </a:r>
            <a:r>
              <a:rPr lang="en-GB" dirty="0" err="1"/>
              <a:t>yöntemi</a:t>
            </a:r>
            <a:r>
              <a:rPr lang="en-GB" dirty="0"/>
              <a:t> kısa </a:t>
            </a:r>
            <a:r>
              <a:rPr lang="en-GB" dirty="0" err="1"/>
              <a:t>araştırmalar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makaleler</a:t>
            </a:r>
            <a:r>
              <a:rPr lang="en-GB" dirty="0"/>
              <a:t> </a:t>
            </a:r>
            <a:r>
              <a:rPr lang="en-GB" dirty="0" err="1"/>
              <a:t>içi</a:t>
            </a:r>
            <a:r>
              <a:rPr lang="en-GB" dirty="0"/>
              <a:t> </a:t>
            </a:r>
            <a:r>
              <a:rPr lang="en-GB" dirty="0" err="1"/>
              <a:t>daha</a:t>
            </a:r>
            <a:r>
              <a:rPr lang="en-GB" dirty="0"/>
              <a:t> </a:t>
            </a:r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tercih</a:t>
            </a:r>
            <a:r>
              <a:rPr lang="en-GB" dirty="0"/>
              <a:t> </a:t>
            </a:r>
            <a:r>
              <a:rPr lang="en-GB" dirty="0" err="1"/>
              <a:t>edilir</a:t>
            </a:r>
            <a:r>
              <a:rPr lang="en-GB" dirty="0"/>
              <a:t>. Bu </a:t>
            </a:r>
            <a:r>
              <a:rPr lang="en-GB" dirty="0" err="1"/>
              <a:t>yöntemde</a:t>
            </a:r>
            <a:r>
              <a:rPr lang="en-GB" dirty="0"/>
              <a:t> her </a:t>
            </a:r>
            <a:r>
              <a:rPr lang="en-GB" dirty="0" err="1"/>
              <a:t>sayfada</a:t>
            </a:r>
            <a:r>
              <a:rPr lang="en-GB" dirty="0"/>
              <a:t> </a:t>
            </a:r>
            <a:r>
              <a:rPr lang="en-GB" dirty="0" err="1"/>
              <a:t>başvurulan</a:t>
            </a:r>
            <a:r>
              <a:rPr lang="en-GB" dirty="0"/>
              <a:t> </a:t>
            </a:r>
            <a:r>
              <a:rPr lang="en-GB" dirty="0" err="1"/>
              <a:t>kaynak</a:t>
            </a:r>
            <a:r>
              <a:rPr lang="en-GB" dirty="0"/>
              <a:t>, </a:t>
            </a:r>
            <a:r>
              <a:rPr lang="en-GB" dirty="0" err="1"/>
              <a:t>numara</a:t>
            </a:r>
            <a:r>
              <a:rPr lang="en-GB" dirty="0"/>
              <a:t> </a:t>
            </a:r>
            <a:r>
              <a:rPr lang="en-GB" dirty="0" err="1"/>
              <a:t>sırasına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o </a:t>
            </a:r>
            <a:r>
              <a:rPr lang="en-GB" dirty="0" err="1"/>
              <a:t>sayfanın</a:t>
            </a:r>
            <a:r>
              <a:rPr lang="en-GB" dirty="0"/>
              <a:t> </a:t>
            </a:r>
            <a:r>
              <a:rPr lang="en-GB" dirty="0" err="1"/>
              <a:t>altında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çizgi</a:t>
            </a:r>
            <a:r>
              <a:rPr lang="en-GB" dirty="0"/>
              <a:t> </a:t>
            </a:r>
            <a:r>
              <a:rPr lang="en-GB" dirty="0" err="1"/>
              <a:t>çekilerek</a:t>
            </a:r>
            <a:r>
              <a:rPr lang="en-GB" dirty="0"/>
              <a:t> </a:t>
            </a:r>
            <a:r>
              <a:rPr lang="en-GB" dirty="0" err="1"/>
              <a:t>sırayla</a:t>
            </a:r>
            <a:r>
              <a:rPr lang="en-GB" dirty="0"/>
              <a:t> </a:t>
            </a:r>
            <a:r>
              <a:rPr lang="en-GB" dirty="0" err="1"/>
              <a:t>açıklanır</a:t>
            </a:r>
            <a:r>
              <a:rPr lang="en-GB" dirty="0"/>
              <a:t>. </a:t>
            </a:r>
            <a:r>
              <a:rPr lang="en-GB" dirty="0" err="1"/>
              <a:t>Dipnotu</a:t>
            </a:r>
            <a:r>
              <a:rPr lang="en-GB" dirty="0"/>
              <a:t> </a:t>
            </a:r>
            <a:r>
              <a:rPr lang="en-GB" dirty="0" err="1"/>
              <a:t>göstermek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kullanılan</a:t>
            </a:r>
            <a:r>
              <a:rPr lang="en-GB" dirty="0"/>
              <a:t> </a:t>
            </a:r>
            <a:r>
              <a:rPr lang="en-GB" dirty="0" err="1"/>
              <a:t>rakamlar</a:t>
            </a:r>
            <a:r>
              <a:rPr lang="en-GB" dirty="0"/>
              <a:t>, </a:t>
            </a:r>
            <a:r>
              <a:rPr lang="en-GB" dirty="0" err="1"/>
              <a:t>metinde</a:t>
            </a:r>
            <a:r>
              <a:rPr lang="en-GB" dirty="0"/>
              <a:t> </a:t>
            </a:r>
            <a:r>
              <a:rPr lang="en-GB" dirty="0" err="1"/>
              <a:t>ilgili</a:t>
            </a:r>
            <a:r>
              <a:rPr lang="en-GB" dirty="0"/>
              <a:t> </a:t>
            </a:r>
            <a:r>
              <a:rPr lang="en-GB" dirty="0" err="1"/>
              <a:t>kelimenin</a:t>
            </a:r>
            <a:r>
              <a:rPr lang="en-GB" dirty="0"/>
              <a:t> </a:t>
            </a:r>
            <a:r>
              <a:rPr lang="en-GB" dirty="0" err="1"/>
              <a:t>üzerine</a:t>
            </a:r>
            <a:r>
              <a:rPr lang="en-GB" dirty="0"/>
              <a:t> </a:t>
            </a:r>
            <a:r>
              <a:rPr lang="en-GB" dirty="0" err="1"/>
              <a:t>yazılır</a:t>
            </a:r>
            <a:r>
              <a:rPr lang="en-GB" dirty="0"/>
              <a:t> </a:t>
            </a:r>
            <a:r>
              <a:rPr lang="en-GB" dirty="0" err="1"/>
              <a:t>ancak</a:t>
            </a:r>
            <a:r>
              <a:rPr lang="en-GB" dirty="0"/>
              <a:t> </a:t>
            </a:r>
            <a:r>
              <a:rPr lang="en-GB" dirty="0" err="1"/>
              <a:t>bilgisayarla</a:t>
            </a:r>
            <a:r>
              <a:rPr lang="en-GB" dirty="0"/>
              <a:t> </a:t>
            </a:r>
            <a:r>
              <a:rPr lang="en-GB" dirty="0" err="1"/>
              <a:t>yazımda</a:t>
            </a:r>
            <a:r>
              <a:rPr lang="en-GB" dirty="0"/>
              <a:t> </a:t>
            </a:r>
            <a:r>
              <a:rPr lang="en-GB" dirty="0" err="1"/>
              <a:t>dipnotun</a:t>
            </a:r>
            <a:r>
              <a:rPr lang="en-GB" dirty="0"/>
              <a:t> </a:t>
            </a:r>
            <a:r>
              <a:rPr lang="en-GB" dirty="0" err="1"/>
              <a:t>yazımı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yerleştirilmesi</a:t>
            </a:r>
            <a:r>
              <a:rPr lang="en-GB" dirty="0"/>
              <a:t> </a:t>
            </a:r>
            <a:r>
              <a:rPr lang="en-GB" dirty="0" err="1"/>
              <a:t>otomatik</a:t>
            </a:r>
            <a:r>
              <a:rPr lang="en-GB" dirty="0"/>
              <a:t> </a:t>
            </a:r>
            <a:r>
              <a:rPr lang="en-GB" dirty="0" err="1"/>
              <a:t>biçimde</a:t>
            </a:r>
            <a:r>
              <a:rPr lang="en-GB" dirty="0"/>
              <a:t> </a:t>
            </a:r>
            <a:r>
              <a:rPr lang="en-GB" dirty="0" err="1"/>
              <a:t>yapılır</a:t>
            </a:r>
            <a:r>
              <a:rPr lang="en-GB" dirty="0"/>
              <a:t>. </a:t>
            </a:r>
            <a:r>
              <a:rPr lang="en-GB" dirty="0" err="1"/>
              <a:t>Dipnotlar</a:t>
            </a:r>
            <a:r>
              <a:rPr lang="en-GB" dirty="0"/>
              <a:t> </a:t>
            </a:r>
            <a:r>
              <a:rPr lang="en-GB" dirty="0" err="1"/>
              <a:t>çalışma</a:t>
            </a:r>
            <a:r>
              <a:rPr lang="en-GB" dirty="0"/>
              <a:t> boyunca </a:t>
            </a:r>
            <a:r>
              <a:rPr lang="en-GB" dirty="0" err="1"/>
              <a:t>baştan</a:t>
            </a:r>
            <a:r>
              <a:rPr lang="en-GB" dirty="0"/>
              <a:t> </a:t>
            </a:r>
            <a:r>
              <a:rPr lang="en-GB" dirty="0" err="1"/>
              <a:t>sona</a:t>
            </a:r>
            <a:r>
              <a:rPr lang="en-GB" dirty="0"/>
              <a:t> </a:t>
            </a:r>
            <a:r>
              <a:rPr lang="en-GB" dirty="0" err="1"/>
              <a:t>sürecek</a:t>
            </a:r>
            <a:r>
              <a:rPr lang="en-GB" dirty="0"/>
              <a:t> </a:t>
            </a:r>
            <a:r>
              <a:rPr lang="en-GB" dirty="0" err="1"/>
              <a:t>biçimde</a:t>
            </a:r>
            <a:r>
              <a:rPr lang="en-GB" dirty="0"/>
              <a:t> </a:t>
            </a:r>
            <a:r>
              <a:rPr lang="en-GB" dirty="0" err="1"/>
              <a:t>numaralandırılır</a:t>
            </a:r>
            <a:r>
              <a:rPr lang="en-GB" dirty="0"/>
              <a:t>, </a:t>
            </a:r>
            <a:r>
              <a:rPr lang="en-GB" dirty="0" err="1"/>
              <a:t>birden</a:t>
            </a:r>
            <a:r>
              <a:rPr lang="en-GB" dirty="0"/>
              <a:t> </a:t>
            </a:r>
            <a:r>
              <a:rPr lang="en-GB" dirty="0" err="1"/>
              <a:t>fazla</a:t>
            </a:r>
            <a:r>
              <a:rPr lang="en-GB" dirty="0"/>
              <a:t> </a:t>
            </a:r>
            <a:r>
              <a:rPr lang="en-GB" dirty="0" err="1"/>
              <a:t>dipnot</a:t>
            </a:r>
            <a:r>
              <a:rPr lang="en-GB" dirty="0"/>
              <a:t> </a:t>
            </a:r>
            <a:r>
              <a:rPr lang="en-GB" dirty="0" err="1"/>
              <a:t>numarası</a:t>
            </a:r>
            <a:r>
              <a:rPr lang="en-GB" dirty="0"/>
              <a:t> </a:t>
            </a:r>
            <a:r>
              <a:rPr lang="en-GB" dirty="0" err="1"/>
              <a:t>yan</a:t>
            </a:r>
            <a:r>
              <a:rPr lang="en-GB" dirty="0"/>
              <a:t> </a:t>
            </a:r>
            <a:r>
              <a:rPr lang="en-GB" dirty="0" err="1"/>
              <a:t>yana</a:t>
            </a:r>
            <a:r>
              <a:rPr lang="en-GB" dirty="0"/>
              <a:t> </a:t>
            </a:r>
            <a:r>
              <a:rPr lang="en-GB" dirty="0" err="1"/>
              <a:t>konulmaz</a:t>
            </a:r>
            <a:r>
              <a:rPr lang="en-GB" dirty="0"/>
              <a:t>.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8531E64-1777-4FAD-9B26-2DA700C0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798C1B8-0BC5-43C7-87C0-7DF76C82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738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63F965-6E85-4ACA-9465-CFAF1B777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Kaynak</a:t>
            </a:r>
            <a:r>
              <a:rPr lang="en-GB" i="1" dirty="0"/>
              <a:t> </a:t>
            </a:r>
            <a:r>
              <a:rPr lang="en-GB" i="1" dirty="0" err="1"/>
              <a:t>Gösterimi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33D704-5DE9-491A-86DB-DE2CD1F00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dirty="0"/>
              <a:t>Bir </a:t>
            </a:r>
            <a:r>
              <a:rPr lang="en-GB" dirty="0" err="1"/>
              <a:t>kitabı</a:t>
            </a:r>
            <a:r>
              <a:rPr lang="en-GB" dirty="0"/>
              <a:t> </a:t>
            </a:r>
            <a:r>
              <a:rPr lang="en-GB" dirty="0" err="1"/>
              <a:t>dipnotta</a:t>
            </a:r>
            <a:r>
              <a:rPr lang="en-GB" dirty="0"/>
              <a:t> ilk </a:t>
            </a:r>
            <a:r>
              <a:rPr lang="en-GB" dirty="0" err="1"/>
              <a:t>kez</a:t>
            </a:r>
            <a:r>
              <a:rPr lang="en-GB" dirty="0"/>
              <a:t> </a:t>
            </a:r>
            <a:r>
              <a:rPr lang="en-GB" dirty="0" err="1"/>
              <a:t>tanıtırken</a:t>
            </a:r>
            <a:r>
              <a:rPr lang="en-GB" dirty="0"/>
              <a:t> </a:t>
            </a:r>
            <a:r>
              <a:rPr lang="en-GB" dirty="0" err="1"/>
              <a:t>verilecek</a:t>
            </a:r>
            <a:r>
              <a:rPr lang="en-GB" dirty="0"/>
              <a:t> ilk </a:t>
            </a:r>
            <a:r>
              <a:rPr lang="en-GB" dirty="0" err="1"/>
              <a:t>bilgi</a:t>
            </a:r>
            <a:r>
              <a:rPr lang="en-GB" dirty="0"/>
              <a:t> </a:t>
            </a:r>
            <a:r>
              <a:rPr lang="en-GB" dirty="0" err="1"/>
              <a:t>yazar</a:t>
            </a:r>
            <a:r>
              <a:rPr lang="en-GB" dirty="0"/>
              <a:t> </a:t>
            </a:r>
            <a:r>
              <a:rPr lang="en-GB" dirty="0" err="1"/>
              <a:t>adıdır</a:t>
            </a:r>
            <a:r>
              <a:rPr lang="en-GB" dirty="0"/>
              <a:t>. </a:t>
            </a:r>
            <a:r>
              <a:rPr lang="en-GB" dirty="0" err="1"/>
              <a:t>Yazarın</a:t>
            </a:r>
            <a:r>
              <a:rPr lang="en-GB" dirty="0"/>
              <a:t> </a:t>
            </a:r>
            <a:r>
              <a:rPr lang="en-GB" dirty="0" err="1"/>
              <a:t>önce</a:t>
            </a:r>
            <a:r>
              <a:rPr lang="en-GB" dirty="0"/>
              <a:t> </a:t>
            </a:r>
            <a:r>
              <a:rPr lang="en-GB" dirty="0" err="1"/>
              <a:t>adı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en-GB" dirty="0"/>
              <a:t> </a:t>
            </a:r>
            <a:r>
              <a:rPr lang="en-GB" dirty="0" err="1"/>
              <a:t>soyadı</a:t>
            </a:r>
            <a:r>
              <a:rPr lang="en-GB" dirty="0"/>
              <a:t> </a:t>
            </a:r>
            <a:r>
              <a:rPr lang="en-GB" dirty="0" err="1"/>
              <a:t>yazılır</a:t>
            </a:r>
            <a:r>
              <a:rPr lang="en-GB" dirty="0"/>
              <a:t> </a:t>
            </a:r>
            <a:r>
              <a:rPr lang="en-GB" dirty="0" err="1"/>
              <a:t>ki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bibliyografyada</a:t>
            </a:r>
            <a:r>
              <a:rPr lang="en-GB" dirty="0"/>
              <a:t> </a:t>
            </a:r>
            <a:r>
              <a:rPr lang="en-GB" dirty="0" err="1"/>
              <a:t>kaynak</a:t>
            </a:r>
            <a:r>
              <a:rPr lang="en-GB" dirty="0"/>
              <a:t> </a:t>
            </a:r>
            <a:r>
              <a:rPr lang="en-GB" dirty="0" err="1"/>
              <a:t>göstermeden</a:t>
            </a:r>
            <a:r>
              <a:rPr lang="en-GB" dirty="0"/>
              <a:t> </a:t>
            </a:r>
            <a:r>
              <a:rPr lang="en-GB" dirty="0" err="1"/>
              <a:t>farklıdır</a:t>
            </a:r>
            <a:r>
              <a:rPr lang="en-GB" dirty="0"/>
              <a:t>. </a:t>
            </a:r>
            <a:r>
              <a:rPr lang="en-GB" dirty="0" err="1"/>
              <a:t>İsimlerin</a:t>
            </a:r>
            <a:r>
              <a:rPr lang="en-GB" dirty="0"/>
              <a:t> </a:t>
            </a:r>
            <a:r>
              <a:rPr lang="en-GB" dirty="0" err="1"/>
              <a:t>yalnızca</a:t>
            </a:r>
            <a:r>
              <a:rPr lang="en-GB" dirty="0"/>
              <a:t> </a:t>
            </a:r>
            <a:r>
              <a:rPr lang="en-GB" dirty="0" err="1"/>
              <a:t>baş</a:t>
            </a:r>
            <a:r>
              <a:rPr lang="en-GB" dirty="0"/>
              <a:t> </a:t>
            </a:r>
            <a:r>
              <a:rPr lang="en-GB" dirty="0" err="1"/>
              <a:t>harfleri</a:t>
            </a:r>
            <a:r>
              <a:rPr lang="en-GB" dirty="0"/>
              <a:t> </a:t>
            </a:r>
            <a:r>
              <a:rPr lang="en-GB" dirty="0" err="1"/>
              <a:t>büyük</a:t>
            </a:r>
            <a:r>
              <a:rPr lang="en-GB" dirty="0"/>
              <a:t> </a:t>
            </a:r>
            <a:r>
              <a:rPr lang="en-GB" dirty="0" err="1"/>
              <a:t>olmalıdır</a:t>
            </a:r>
            <a:r>
              <a:rPr lang="en-GB" dirty="0"/>
              <a:t>, </a:t>
            </a:r>
            <a:r>
              <a:rPr lang="en-GB" dirty="0" err="1"/>
              <a:t>unvan</a:t>
            </a:r>
            <a:r>
              <a:rPr lang="en-GB" dirty="0"/>
              <a:t> </a:t>
            </a:r>
            <a:r>
              <a:rPr lang="en-GB" dirty="0" err="1"/>
              <a:t>belirtmeye</a:t>
            </a:r>
            <a:r>
              <a:rPr lang="en-GB" dirty="0"/>
              <a:t> </a:t>
            </a:r>
            <a:r>
              <a:rPr lang="en-GB" dirty="0" err="1"/>
              <a:t>gerek</a:t>
            </a:r>
            <a:r>
              <a:rPr lang="en-GB" dirty="0"/>
              <a:t> </a:t>
            </a:r>
            <a:r>
              <a:rPr lang="en-GB" dirty="0" err="1"/>
              <a:t>yoktur</a:t>
            </a:r>
            <a:r>
              <a:rPr lang="en-GB" dirty="0"/>
              <a:t>. </a:t>
            </a:r>
            <a:r>
              <a:rPr lang="en-GB" dirty="0" err="1"/>
              <a:t>Dipnotta</a:t>
            </a:r>
            <a:r>
              <a:rPr lang="en-GB" dirty="0"/>
              <a:t> </a:t>
            </a:r>
            <a:r>
              <a:rPr lang="en-GB" dirty="0" err="1"/>
              <a:t>kitap</a:t>
            </a:r>
            <a:r>
              <a:rPr lang="en-GB" dirty="0"/>
              <a:t> </a:t>
            </a:r>
            <a:r>
              <a:rPr lang="en-GB" dirty="0" err="1"/>
              <a:t>başlığı</a:t>
            </a:r>
            <a:r>
              <a:rPr lang="en-GB" dirty="0"/>
              <a:t> </a:t>
            </a:r>
            <a:r>
              <a:rPr lang="en-GB" dirty="0" err="1"/>
              <a:t>italik</a:t>
            </a:r>
            <a:r>
              <a:rPr lang="en-GB" dirty="0"/>
              <a:t> </a:t>
            </a:r>
            <a:r>
              <a:rPr lang="en-GB" dirty="0" err="1"/>
              <a:t>yazılır</a:t>
            </a:r>
            <a:r>
              <a:rPr lang="en-GB" dirty="0"/>
              <a:t> </a:t>
            </a:r>
            <a:r>
              <a:rPr lang="en-GB" dirty="0" err="1"/>
              <a:t>bağlaçlar</a:t>
            </a:r>
            <a:r>
              <a:rPr lang="en-GB" dirty="0"/>
              <a:t> </a:t>
            </a:r>
            <a:r>
              <a:rPr lang="en-GB" dirty="0" err="1"/>
              <a:t>dışında</a:t>
            </a:r>
            <a:r>
              <a:rPr lang="en-GB" dirty="0"/>
              <a:t> </a:t>
            </a:r>
            <a:r>
              <a:rPr lang="en-GB" dirty="0" err="1"/>
              <a:t>kitap</a:t>
            </a:r>
            <a:r>
              <a:rPr lang="en-GB" dirty="0"/>
              <a:t> </a:t>
            </a:r>
            <a:r>
              <a:rPr lang="en-GB" dirty="0" err="1"/>
              <a:t>başlığındaki</a:t>
            </a:r>
            <a:r>
              <a:rPr lang="en-GB" dirty="0"/>
              <a:t> </a:t>
            </a:r>
            <a:r>
              <a:rPr lang="en-GB" dirty="0" err="1"/>
              <a:t>kelimelerin</a:t>
            </a:r>
            <a:r>
              <a:rPr lang="en-GB" dirty="0"/>
              <a:t> </a:t>
            </a:r>
            <a:r>
              <a:rPr lang="en-GB" dirty="0" err="1"/>
              <a:t>yalnızca</a:t>
            </a:r>
            <a:r>
              <a:rPr lang="en-GB" dirty="0"/>
              <a:t> </a:t>
            </a:r>
            <a:r>
              <a:rPr lang="en-GB" dirty="0" err="1"/>
              <a:t>baş</a:t>
            </a:r>
            <a:r>
              <a:rPr lang="en-GB" dirty="0"/>
              <a:t> </a:t>
            </a:r>
            <a:r>
              <a:rPr lang="en-GB" dirty="0" err="1"/>
              <a:t>harfleri</a:t>
            </a:r>
            <a:r>
              <a:rPr lang="en-GB" dirty="0"/>
              <a:t> </a:t>
            </a:r>
            <a:r>
              <a:rPr lang="en-GB" dirty="0" err="1"/>
              <a:t>büyük</a:t>
            </a:r>
            <a:r>
              <a:rPr lang="en-GB" dirty="0"/>
              <a:t> </a:t>
            </a:r>
            <a:r>
              <a:rPr lang="en-GB" dirty="0" err="1"/>
              <a:t>harfle</a:t>
            </a:r>
            <a:r>
              <a:rPr lang="en-GB" dirty="0"/>
              <a:t> </a:t>
            </a:r>
            <a:r>
              <a:rPr lang="en-GB" dirty="0" err="1"/>
              <a:t>yazılmalıdır</a:t>
            </a:r>
            <a:r>
              <a:rPr lang="tr-TR" dirty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en-GB" dirty="0" err="1"/>
              <a:t>Kitabın</a:t>
            </a:r>
            <a:r>
              <a:rPr lang="en-GB" dirty="0"/>
              <a:t> </a:t>
            </a:r>
            <a:r>
              <a:rPr lang="en-GB" dirty="0" err="1"/>
              <a:t>baskı</a:t>
            </a:r>
            <a:r>
              <a:rPr lang="en-GB" dirty="0"/>
              <a:t> </a:t>
            </a:r>
            <a:r>
              <a:rPr lang="en-GB" dirty="0" err="1"/>
              <a:t>sayısının</a:t>
            </a:r>
            <a:r>
              <a:rPr lang="en-GB" dirty="0"/>
              <a:t> </a:t>
            </a:r>
            <a:r>
              <a:rPr lang="en-GB" dirty="0" err="1"/>
              <a:t>özellikle</a:t>
            </a:r>
            <a:r>
              <a:rPr lang="en-GB" dirty="0"/>
              <a:t> de </a:t>
            </a:r>
            <a:r>
              <a:rPr lang="en-GB" dirty="0" err="1"/>
              <a:t>gözden</a:t>
            </a:r>
            <a:r>
              <a:rPr lang="en-GB" dirty="0"/>
              <a:t> </a:t>
            </a:r>
            <a:r>
              <a:rPr lang="en-GB" dirty="0" err="1"/>
              <a:t>geçirilmiş</a:t>
            </a:r>
            <a:r>
              <a:rPr lang="en-GB" dirty="0"/>
              <a:t> </a:t>
            </a:r>
            <a:r>
              <a:rPr lang="en-GB" dirty="0" err="1"/>
              <a:t>baskıların</a:t>
            </a:r>
            <a:r>
              <a:rPr lang="en-GB" dirty="0"/>
              <a:t> </a:t>
            </a:r>
            <a:r>
              <a:rPr lang="en-GB" dirty="0" err="1"/>
              <a:t>mutlaka</a:t>
            </a:r>
            <a:r>
              <a:rPr lang="en-GB" dirty="0"/>
              <a:t> </a:t>
            </a:r>
            <a:r>
              <a:rPr lang="en-GB" dirty="0" err="1"/>
              <a:t>belirtilmesi</a:t>
            </a:r>
            <a:r>
              <a:rPr lang="en-GB" dirty="0"/>
              <a:t> </a:t>
            </a:r>
            <a:r>
              <a:rPr lang="en-GB" dirty="0" err="1"/>
              <a:t>gerekir</a:t>
            </a:r>
            <a:r>
              <a:rPr lang="en-GB" dirty="0"/>
              <a:t>. </a:t>
            </a:r>
            <a:r>
              <a:rPr lang="en-GB" dirty="0" err="1"/>
              <a:t>Kitap</a:t>
            </a:r>
            <a:r>
              <a:rPr lang="en-GB" dirty="0"/>
              <a:t> </a:t>
            </a:r>
            <a:r>
              <a:rPr lang="en-GB" dirty="0" err="1"/>
              <a:t>başlığından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en-GB" dirty="0"/>
              <a:t> </a:t>
            </a:r>
            <a:r>
              <a:rPr lang="en-GB" dirty="0" err="1"/>
              <a:t>yayım</a:t>
            </a:r>
            <a:r>
              <a:rPr lang="en-GB" dirty="0"/>
              <a:t> </a:t>
            </a:r>
            <a:r>
              <a:rPr lang="en-GB" dirty="0" err="1"/>
              <a:t>bilgilerine</a:t>
            </a:r>
            <a:r>
              <a:rPr lang="en-GB" dirty="0"/>
              <a:t> </a:t>
            </a:r>
            <a:r>
              <a:rPr lang="en-GB" dirty="0" err="1"/>
              <a:t>yer</a:t>
            </a:r>
            <a:r>
              <a:rPr lang="en-GB" dirty="0"/>
              <a:t> </a:t>
            </a:r>
            <a:r>
              <a:rPr lang="en-GB" dirty="0" err="1"/>
              <a:t>verilir</a:t>
            </a:r>
            <a:r>
              <a:rPr lang="en-GB" dirty="0"/>
              <a:t>. </a:t>
            </a:r>
            <a:r>
              <a:rPr lang="en-GB" dirty="0" err="1"/>
              <a:t>Yayım</a:t>
            </a:r>
            <a:r>
              <a:rPr lang="en-GB" dirty="0"/>
              <a:t> </a:t>
            </a:r>
            <a:r>
              <a:rPr lang="en-GB" dirty="0" err="1"/>
              <a:t>bilgileri</a:t>
            </a:r>
            <a:r>
              <a:rPr lang="en-GB" dirty="0"/>
              <a:t>, </a:t>
            </a:r>
            <a:r>
              <a:rPr lang="en-GB" dirty="0" err="1"/>
              <a:t>basım</a:t>
            </a:r>
            <a:r>
              <a:rPr lang="en-GB" dirty="0"/>
              <a:t> </a:t>
            </a:r>
            <a:r>
              <a:rPr lang="en-GB" dirty="0" err="1"/>
              <a:t>yeri</a:t>
            </a:r>
            <a:r>
              <a:rPr lang="en-GB" dirty="0"/>
              <a:t>, </a:t>
            </a:r>
            <a:r>
              <a:rPr lang="en-GB" dirty="0" err="1"/>
              <a:t>yayın</a:t>
            </a:r>
            <a:r>
              <a:rPr lang="en-GB" dirty="0"/>
              <a:t> </a:t>
            </a:r>
            <a:r>
              <a:rPr lang="en-GB" dirty="0" err="1"/>
              <a:t>evi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yayım</a:t>
            </a:r>
            <a:r>
              <a:rPr lang="en-GB" dirty="0"/>
              <a:t> </a:t>
            </a:r>
            <a:r>
              <a:rPr lang="en-GB" dirty="0" err="1"/>
              <a:t>tarihinden</a:t>
            </a:r>
            <a:r>
              <a:rPr lang="en-GB" dirty="0"/>
              <a:t> </a:t>
            </a:r>
            <a:r>
              <a:rPr lang="en-GB" dirty="0" err="1"/>
              <a:t>oluşur</a:t>
            </a:r>
            <a:r>
              <a:rPr lang="en-GB" dirty="0"/>
              <a:t>. </a:t>
            </a:r>
            <a:r>
              <a:rPr lang="en-GB" dirty="0" err="1"/>
              <a:t>Kaynağın</a:t>
            </a:r>
            <a:r>
              <a:rPr lang="en-GB" dirty="0"/>
              <a:t> </a:t>
            </a:r>
            <a:r>
              <a:rPr lang="en-GB" dirty="0" err="1"/>
              <a:t>tanıtıcı</a:t>
            </a:r>
            <a:r>
              <a:rPr lang="en-GB" dirty="0"/>
              <a:t> </a:t>
            </a:r>
            <a:r>
              <a:rPr lang="en-GB" dirty="0" err="1"/>
              <a:t>bilgilerden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en-GB" dirty="0"/>
              <a:t> </a:t>
            </a:r>
            <a:r>
              <a:rPr lang="en-GB" dirty="0" err="1"/>
              <a:t>sayfa</a:t>
            </a:r>
            <a:r>
              <a:rPr lang="en-GB" dirty="0"/>
              <a:t> </a:t>
            </a:r>
            <a:r>
              <a:rPr lang="en-GB" dirty="0" err="1"/>
              <a:t>numarası</a:t>
            </a:r>
            <a:r>
              <a:rPr lang="en-GB" dirty="0"/>
              <a:t> </a:t>
            </a:r>
            <a:r>
              <a:rPr lang="en-GB" dirty="0" err="1"/>
              <a:t>yazılır</a:t>
            </a:r>
            <a:r>
              <a:rPr lang="en-GB" dirty="0"/>
              <a:t>. </a:t>
            </a:r>
            <a:r>
              <a:rPr lang="en-GB" dirty="0" err="1"/>
              <a:t>Yararlanılan</a:t>
            </a:r>
            <a:r>
              <a:rPr lang="en-GB" dirty="0"/>
              <a:t> </a:t>
            </a:r>
            <a:r>
              <a:rPr lang="en-GB" dirty="0" err="1"/>
              <a:t>kaynak</a:t>
            </a:r>
            <a:r>
              <a:rPr lang="en-GB" dirty="0"/>
              <a:t> </a:t>
            </a:r>
            <a:r>
              <a:rPr lang="en-GB" dirty="0" err="1"/>
              <a:t>dergide</a:t>
            </a:r>
            <a:r>
              <a:rPr lang="en-GB" dirty="0"/>
              <a:t> </a:t>
            </a:r>
            <a:r>
              <a:rPr lang="en-GB" dirty="0" err="1"/>
              <a:t>yer</a:t>
            </a:r>
            <a:r>
              <a:rPr lang="en-GB" dirty="0"/>
              <a:t> </a:t>
            </a:r>
            <a:r>
              <a:rPr lang="en-GB" dirty="0" err="1"/>
              <a:t>alan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makale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dirty="0"/>
              <a:t>, </a:t>
            </a:r>
            <a:r>
              <a:rPr lang="en-GB" dirty="0" err="1"/>
              <a:t>makalenin</a:t>
            </a:r>
            <a:r>
              <a:rPr lang="en-GB" dirty="0"/>
              <a:t> </a:t>
            </a:r>
            <a:r>
              <a:rPr lang="en-GB" dirty="0" err="1"/>
              <a:t>başlığı</a:t>
            </a:r>
            <a:r>
              <a:rPr lang="en-GB" dirty="0"/>
              <a:t> </a:t>
            </a:r>
            <a:r>
              <a:rPr lang="en-GB" dirty="0" err="1"/>
              <a:t>tırnak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verilir</a:t>
            </a:r>
            <a:r>
              <a:rPr lang="en-GB" dirty="0"/>
              <a:t>. </a:t>
            </a:r>
            <a:r>
              <a:rPr lang="en-GB" dirty="0" err="1"/>
              <a:t>Derginin</a:t>
            </a:r>
            <a:r>
              <a:rPr lang="en-GB" dirty="0"/>
              <a:t> </a:t>
            </a:r>
            <a:r>
              <a:rPr lang="en-GB" dirty="0" err="1"/>
              <a:t>adının</a:t>
            </a:r>
            <a:r>
              <a:rPr lang="en-GB" dirty="0"/>
              <a:t> </a:t>
            </a:r>
            <a:r>
              <a:rPr lang="en-GB" dirty="0" err="1"/>
              <a:t>belirtilmesinin</a:t>
            </a:r>
            <a:r>
              <a:rPr lang="en-GB" dirty="0"/>
              <a:t> </a:t>
            </a:r>
            <a:r>
              <a:rPr lang="en-GB" dirty="0" err="1"/>
              <a:t>ardından</a:t>
            </a:r>
            <a:r>
              <a:rPr lang="en-GB" dirty="0"/>
              <a:t> </a:t>
            </a:r>
            <a:r>
              <a:rPr lang="en-GB" dirty="0" err="1"/>
              <a:t>makalenin</a:t>
            </a:r>
            <a:r>
              <a:rPr lang="en-GB" dirty="0"/>
              <a:t> </a:t>
            </a:r>
            <a:r>
              <a:rPr lang="en-GB" dirty="0" err="1"/>
              <a:t>hangi</a:t>
            </a:r>
            <a:r>
              <a:rPr lang="en-GB" dirty="0"/>
              <a:t> </a:t>
            </a:r>
            <a:r>
              <a:rPr lang="en-GB" dirty="0" err="1"/>
              <a:t>ciltte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derginin</a:t>
            </a:r>
            <a:r>
              <a:rPr lang="en-GB" dirty="0"/>
              <a:t> </a:t>
            </a:r>
            <a:r>
              <a:rPr lang="en-GB" dirty="0" err="1"/>
              <a:t>hangi</a:t>
            </a:r>
            <a:r>
              <a:rPr lang="en-GB" dirty="0"/>
              <a:t> </a:t>
            </a:r>
            <a:r>
              <a:rPr lang="en-GB" dirty="0" err="1"/>
              <a:t>sayısında</a:t>
            </a:r>
            <a:r>
              <a:rPr lang="en-GB" dirty="0"/>
              <a:t> </a:t>
            </a:r>
            <a:r>
              <a:rPr lang="en-GB" dirty="0" err="1"/>
              <a:t>yer</a:t>
            </a:r>
            <a:r>
              <a:rPr lang="en-GB" dirty="0"/>
              <a:t> </a:t>
            </a:r>
            <a:r>
              <a:rPr lang="en-GB" dirty="0" err="1"/>
              <a:t>aldığı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sayfa</a:t>
            </a:r>
            <a:r>
              <a:rPr lang="en-GB" dirty="0"/>
              <a:t> </a:t>
            </a:r>
            <a:r>
              <a:rPr lang="en-GB" dirty="0" err="1"/>
              <a:t>aralığı</a:t>
            </a:r>
            <a:r>
              <a:rPr lang="en-GB" dirty="0"/>
              <a:t> </a:t>
            </a:r>
            <a:r>
              <a:rPr lang="en-GB" dirty="0" err="1"/>
              <a:t>numara</a:t>
            </a:r>
            <a:r>
              <a:rPr lang="en-GB" dirty="0"/>
              <a:t> </a:t>
            </a:r>
            <a:r>
              <a:rPr lang="en-GB" dirty="0" err="1"/>
              <a:t>sırasıyla</a:t>
            </a:r>
            <a:r>
              <a:rPr lang="en-GB" dirty="0"/>
              <a:t> </a:t>
            </a:r>
            <a:r>
              <a:rPr lang="en-GB" dirty="0" err="1"/>
              <a:t>verilmelidir</a:t>
            </a:r>
            <a:r>
              <a:rPr lang="en-GB" dirty="0"/>
              <a:t>. </a:t>
            </a: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8531E64-1777-4FAD-9B26-2DA700C0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798C1B8-0BC5-43C7-87C0-7DF76C82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932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DC382D0-AAFD-40D2-AB58-53CAF0345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/>
              <a:t>Kaynak</a:t>
            </a:r>
            <a:r>
              <a:rPr lang="en-GB" i="1" dirty="0"/>
              <a:t> </a:t>
            </a:r>
            <a:r>
              <a:rPr lang="en-GB" i="1" dirty="0" err="1"/>
              <a:t>Gösterimi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3FA6DF-AD12-4D7B-B5AF-3475385C1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GB" dirty="0"/>
              <a:t>İlk </a:t>
            </a:r>
            <a:r>
              <a:rPr lang="en-GB" dirty="0" err="1"/>
              <a:t>kez</a:t>
            </a:r>
            <a:r>
              <a:rPr lang="en-GB" dirty="0"/>
              <a:t> </a:t>
            </a:r>
            <a:r>
              <a:rPr lang="en-GB" dirty="0" err="1"/>
              <a:t>dipnotta</a:t>
            </a:r>
            <a:r>
              <a:rPr lang="en-GB" dirty="0"/>
              <a:t> </a:t>
            </a:r>
            <a:r>
              <a:rPr lang="en-GB" dirty="0" err="1"/>
              <a:t>geçen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kaynağa</a:t>
            </a:r>
            <a:r>
              <a:rPr lang="en-GB" dirty="0"/>
              <a:t> </a:t>
            </a:r>
            <a:r>
              <a:rPr lang="en-GB" dirty="0" err="1"/>
              <a:t>yeniden</a:t>
            </a:r>
            <a:r>
              <a:rPr lang="en-GB" dirty="0"/>
              <a:t> </a:t>
            </a:r>
            <a:r>
              <a:rPr lang="en-GB" dirty="0" err="1"/>
              <a:t>başvuru</a:t>
            </a:r>
            <a:r>
              <a:rPr lang="en-GB" dirty="0"/>
              <a:t> </a:t>
            </a:r>
            <a:r>
              <a:rPr lang="en-GB" dirty="0" err="1"/>
              <a:t>yapıldığında</a:t>
            </a:r>
            <a:r>
              <a:rPr lang="en-GB" dirty="0"/>
              <a:t>, o </a:t>
            </a:r>
            <a:r>
              <a:rPr lang="en-GB" dirty="0" err="1"/>
              <a:t>kaynak</a:t>
            </a:r>
            <a:r>
              <a:rPr lang="en-GB" dirty="0"/>
              <a:t> </a:t>
            </a:r>
            <a:r>
              <a:rPr lang="en-GB" dirty="0" err="1"/>
              <a:t>hakkındaki</a:t>
            </a:r>
            <a:r>
              <a:rPr lang="en-GB" dirty="0"/>
              <a:t> </a:t>
            </a:r>
            <a:r>
              <a:rPr lang="en-GB" dirty="0" err="1"/>
              <a:t>tüm</a:t>
            </a:r>
            <a:r>
              <a:rPr lang="en-GB" dirty="0"/>
              <a:t> </a:t>
            </a:r>
            <a:r>
              <a:rPr lang="en-GB" dirty="0" err="1"/>
              <a:t>bilgiler</a:t>
            </a:r>
            <a:r>
              <a:rPr lang="en-GB" dirty="0"/>
              <a:t> </a:t>
            </a:r>
            <a:r>
              <a:rPr lang="en-GB" dirty="0" err="1"/>
              <a:t>yinelenmez</a:t>
            </a:r>
            <a:r>
              <a:rPr lang="en-GB" dirty="0"/>
              <a:t>. </a:t>
            </a:r>
            <a:r>
              <a:rPr lang="en-GB" dirty="0" err="1"/>
              <a:t>İkinci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daha</a:t>
            </a:r>
            <a:r>
              <a:rPr lang="en-GB" dirty="0"/>
              <a:t> </a:t>
            </a:r>
            <a:r>
              <a:rPr lang="en-GB" dirty="0" err="1"/>
              <a:t>sonraki</a:t>
            </a:r>
            <a:r>
              <a:rPr lang="en-GB" dirty="0"/>
              <a:t> </a:t>
            </a:r>
            <a:r>
              <a:rPr lang="en-GB" dirty="0" err="1"/>
              <a:t>başvurularda</a:t>
            </a:r>
            <a:r>
              <a:rPr lang="en-GB" dirty="0"/>
              <a:t>, </a:t>
            </a:r>
            <a:r>
              <a:rPr lang="en-GB" dirty="0" err="1"/>
              <a:t>yalnızca</a:t>
            </a:r>
            <a:r>
              <a:rPr lang="en-GB" dirty="0"/>
              <a:t> </a:t>
            </a:r>
            <a:r>
              <a:rPr lang="en-GB" dirty="0" err="1"/>
              <a:t>yazarın</a:t>
            </a:r>
            <a:r>
              <a:rPr lang="en-GB" dirty="0"/>
              <a:t> </a:t>
            </a:r>
            <a:r>
              <a:rPr lang="en-GB" dirty="0" err="1"/>
              <a:t>soyadı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sayfa</a:t>
            </a:r>
            <a:r>
              <a:rPr lang="en-GB" dirty="0"/>
              <a:t> </a:t>
            </a:r>
            <a:r>
              <a:rPr lang="en-GB" dirty="0" err="1"/>
              <a:t>numarasını</a:t>
            </a:r>
            <a:r>
              <a:rPr lang="en-GB" dirty="0"/>
              <a:t> </a:t>
            </a:r>
            <a:r>
              <a:rPr lang="en-GB" dirty="0" err="1"/>
              <a:t>göstermek</a:t>
            </a:r>
            <a:r>
              <a:rPr lang="en-GB" dirty="0"/>
              <a:t> </a:t>
            </a:r>
            <a:r>
              <a:rPr lang="en-GB" dirty="0" err="1"/>
              <a:t>yeterlidir</a:t>
            </a:r>
            <a:r>
              <a:rPr lang="en-GB" dirty="0"/>
              <a:t>. Bir </a:t>
            </a:r>
            <a:r>
              <a:rPr lang="en-GB" dirty="0" err="1"/>
              <a:t>yazarın</a:t>
            </a:r>
            <a:r>
              <a:rPr lang="en-GB" dirty="0"/>
              <a:t> </a:t>
            </a:r>
            <a:r>
              <a:rPr lang="en-GB" dirty="0" err="1"/>
              <a:t>birden</a:t>
            </a:r>
            <a:r>
              <a:rPr lang="en-GB" dirty="0"/>
              <a:t> </a:t>
            </a:r>
            <a:r>
              <a:rPr lang="en-GB" dirty="0" err="1"/>
              <a:t>fazla</a:t>
            </a:r>
            <a:r>
              <a:rPr lang="en-GB" dirty="0"/>
              <a:t> </a:t>
            </a:r>
            <a:r>
              <a:rPr lang="en-GB" dirty="0" err="1"/>
              <a:t>çalışması</a:t>
            </a:r>
            <a:r>
              <a:rPr lang="en-GB" dirty="0"/>
              <a:t> </a:t>
            </a:r>
            <a:r>
              <a:rPr lang="en-GB" dirty="0" err="1"/>
              <a:t>kaynak</a:t>
            </a:r>
            <a:r>
              <a:rPr lang="en-GB" dirty="0"/>
              <a:t> </a:t>
            </a:r>
            <a:r>
              <a:rPr lang="en-GB" dirty="0" err="1"/>
              <a:t>gösteriliyorsa</a:t>
            </a:r>
            <a:r>
              <a:rPr lang="en-GB" dirty="0"/>
              <a:t>, </a:t>
            </a:r>
            <a:r>
              <a:rPr lang="en-GB" dirty="0" err="1"/>
              <a:t>karışıklık</a:t>
            </a:r>
            <a:r>
              <a:rPr lang="en-GB" dirty="0"/>
              <a:t> </a:t>
            </a:r>
            <a:r>
              <a:rPr lang="en-GB" dirty="0" err="1"/>
              <a:t>olmaması</a:t>
            </a:r>
            <a:r>
              <a:rPr lang="en-GB" dirty="0"/>
              <a:t> </a:t>
            </a:r>
            <a:r>
              <a:rPr lang="en-GB" dirty="0" err="1"/>
              <a:t>açısından</a:t>
            </a:r>
            <a:r>
              <a:rPr lang="en-GB" dirty="0"/>
              <a:t>, </a:t>
            </a:r>
            <a:r>
              <a:rPr lang="en-GB" dirty="0" err="1"/>
              <a:t>yazar</a:t>
            </a:r>
            <a:r>
              <a:rPr lang="en-GB" dirty="0"/>
              <a:t> </a:t>
            </a:r>
            <a:r>
              <a:rPr lang="en-GB" dirty="0" err="1"/>
              <a:t>soyadından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en-GB" dirty="0"/>
              <a:t> </a:t>
            </a:r>
            <a:r>
              <a:rPr lang="en-GB" dirty="0" err="1"/>
              <a:t>çalışmanın</a:t>
            </a:r>
            <a:r>
              <a:rPr lang="en-GB" dirty="0"/>
              <a:t> </a:t>
            </a:r>
            <a:r>
              <a:rPr lang="en-GB" dirty="0" err="1"/>
              <a:t>başlığı</a:t>
            </a:r>
            <a:r>
              <a:rPr lang="en-GB" dirty="0"/>
              <a:t> da </a:t>
            </a:r>
            <a:r>
              <a:rPr lang="en-GB" dirty="0" err="1"/>
              <a:t>kısaca</a:t>
            </a:r>
            <a:r>
              <a:rPr lang="en-GB" dirty="0"/>
              <a:t> </a:t>
            </a:r>
            <a:r>
              <a:rPr lang="en-GB" dirty="0" err="1"/>
              <a:t>yazılabilir</a:t>
            </a:r>
            <a:r>
              <a:rPr lang="en-GB" dirty="0"/>
              <a:t>. </a:t>
            </a:r>
            <a:r>
              <a:rPr lang="en-GB" dirty="0" err="1"/>
              <a:t>Aynı</a:t>
            </a:r>
            <a:r>
              <a:rPr lang="en-GB" dirty="0"/>
              <a:t> </a:t>
            </a:r>
            <a:r>
              <a:rPr lang="en-GB" dirty="0" err="1"/>
              <a:t>soyadı</a:t>
            </a:r>
            <a:r>
              <a:rPr lang="en-GB" dirty="0"/>
              <a:t> </a:t>
            </a:r>
            <a:r>
              <a:rPr lang="en-GB" dirty="0" err="1"/>
              <a:t>taşıyan</a:t>
            </a:r>
            <a:r>
              <a:rPr lang="en-GB" dirty="0"/>
              <a:t> </a:t>
            </a:r>
            <a:r>
              <a:rPr lang="en-GB" dirty="0" err="1"/>
              <a:t>iki</a:t>
            </a:r>
            <a:r>
              <a:rPr lang="en-GB" dirty="0"/>
              <a:t> </a:t>
            </a:r>
            <a:r>
              <a:rPr lang="en-GB" dirty="0" err="1"/>
              <a:t>ayrı</a:t>
            </a:r>
            <a:r>
              <a:rPr lang="en-GB" dirty="0"/>
              <a:t> </a:t>
            </a:r>
            <a:r>
              <a:rPr lang="en-GB" dirty="0" err="1"/>
              <a:t>yazardan</a:t>
            </a:r>
            <a:r>
              <a:rPr lang="en-GB" dirty="0"/>
              <a:t> </a:t>
            </a:r>
            <a:r>
              <a:rPr lang="en-GB" dirty="0" err="1"/>
              <a:t>söz</a:t>
            </a:r>
            <a:r>
              <a:rPr lang="en-GB" dirty="0"/>
              <a:t> </a:t>
            </a:r>
            <a:r>
              <a:rPr lang="en-GB" dirty="0" err="1"/>
              <a:t>ediliyorsa</a:t>
            </a:r>
            <a:r>
              <a:rPr lang="en-GB" dirty="0"/>
              <a:t>, </a:t>
            </a:r>
            <a:r>
              <a:rPr lang="en-GB" dirty="0" err="1"/>
              <a:t>yine</a:t>
            </a:r>
            <a:r>
              <a:rPr lang="en-GB" dirty="0"/>
              <a:t> </a:t>
            </a:r>
            <a:r>
              <a:rPr lang="en-GB" dirty="0" err="1"/>
              <a:t>karışıklığın</a:t>
            </a:r>
            <a:r>
              <a:rPr lang="en-GB" dirty="0"/>
              <a:t> </a:t>
            </a:r>
            <a:r>
              <a:rPr lang="en-GB" dirty="0" err="1"/>
              <a:t>önlenmesi</a:t>
            </a:r>
            <a:r>
              <a:rPr lang="en-GB" dirty="0"/>
              <a:t> </a:t>
            </a:r>
            <a:r>
              <a:rPr lang="en-GB" dirty="0" err="1"/>
              <a:t>açısından</a:t>
            </a:r>
            <a:r>
              <a:rPr lang="en-GB" dirty="0"/>
              <a:t>, </a:t>
            </a:r>
            <a:r>
              <a:rPr lang="en-GB" dirty="0" err="1"/>
              <a:t>ikinci</a:t>
            </a:r>
            <a:r>
              <a:rPr lang="en-GB" dirty="0"/>
              <a:t> </a:t>
            </a:r>
            <a:r>
              <a:rPr lang="en-GB" dirty="0" err="1"/>
              <a:t>başvuruda</a:t>
            </a:r>
            <a:r>
              <a:rPr lang="en-GB" dirty="0"/>
              <a:t> </a:t>
            </a:r>
            <a:r>
              <a:rPr lang="en-GB" dirty="0" err="1"/>
              <a:t>yazarların</a:t>
            </a:r>
            <a:r>
              <a:rPr lang="en-GB" dirty="0"/>
              <a:t> ilk </a:t>
            </a:r>
            <a:r>
              <a:rPr lang="en-GB" dirty="0" err="1"/>
              <a:t>adları</a:t>
            </a:r>
            <a:r>
              <a:rPr lang="en-GB" dirty="0"/>
              <a:t> da </a:t>
            </a:r>
            <a:r>
              <a:rPr lang="en-GB" dirty="0" err="1"/>
              <a:t>yazılabilir</a:t>
            </a:r>
            <a:r>
              <a:rPr lang="en-GB" dirty="0"/>
              <a:t>. </a:t>
            </a:r>
            <a:r>
              <a:rPr lang="en-GB" dirty="0" err="1"/>
              <a:t>Yazar</a:t>
            </a:r>
            <a:r>
              <a:rPr lang="en-GB" dirty="0"/>
              <a:t>, </a:t>
            </a:r>
            <a:r>
              <a:rPr lang="en-GB" dirty="0" err="1"/>
              <a:t>kaynağını</a:t>
            </a:r>
            <a:r>
              <a:rPr lang="en-GB" dirty="0"/>
              <a:t> </a:t>
            </a:r>
            <a:r>
              <a:rPr lang="en-GB" dirty="0" err="1"/>
              <a:t>dipnotta</a:t>
            </a:r>
            <a:r>
              <a:rPr lang="en-GB" dirty="0"/>
              <a:t> </a:t>
            </a:r>
            <a:r>
              <a:rPr lang="en-GB" dirty="0" err="1"/>
              <a:t>gösterdiği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yayına</a:t>
            </a:r>
            <a:r>
              <a:rPr lang="en-GB" dirty="0"/>
              <a:t>, </a:t>
            </a:r>
            <a:r>
              <a:rPr lang="en-GB" dirty="0" err="1"/>
              <a:t>arada</a:t>
            </a:r>
            <a:r>
              <a:rPr lang="en-GB" dirty="0"/>
              <a:t> </a:t>
            </a:r>
            <a:r>
              <a:rPr lang="en-GB" dirty="0" err="1"/>
              <a:t>yeni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kaynak</a:t>
            </a:r>
            <a:r>
              <a:rPr lang="en-GB" dirty="0"/>
              <a:t> </a:t>
            </a:r>
            <a:r>
              <a:rPr lang="en-GB" dirty="0" err="1"/>
              <a:t>göstermediği</a:t>
            </a:r>
            <a:r>
              <a:rPr lang="en-GB" dirty="0"/>
              <a:t> </a:t>
            </a:r>
            <a:r>
              <a:rPr lang="en-GB" dirty="0" err="1"/>
              <a:t>durumda</a:t>
            </a:r>
            <a:r>
              <a:rPr lang="en-GB" dirty="0"/>
              <a:t> </a:t>
            </a:r>
            <a:r>
              <a:rPr lang="en-GB" dirty="0" err="1"/>
              <a:t>adı</a:t>
            </a:r>
            <a:r>
              <a:rPr lang="en-GB" dirty="0"/>
              <a:t> </a:t>
            </a:r>
            <a:r>
              <a:rPr lang="en-GB" dirty="0" err="1"/>
              <a:t>geçen</a:t>
            </a:r>
            <a:r>
              <a:rPr lang="en-GB" dirty="0"/>
              <a:t> </a:t>
            </a:r>
            <a:r>
              <a:rPr lang="en-GB" dirty="0" err="1"/>
              <a:t>eser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adı</a:t>
            </a:r>
            <a:r>
              <a:rPr lang="en-GB" dirty="0"/>
              <a:t> </a:t>
            </a:r>
            <a:r>
              <a:rPr lang="en-GB" dirty="0" err="1"/>
              <a:t>geçen</a:t>
            </a:r>
            <a:r>
              <a:rPr lang="en-GB" dirty="0"/>
              <a:t> </a:t>
            </a:r>
            <a:r>
              <a:rPr lang="en-GB" dirty="0" err="1"/>
              <a:t>makale</a:t>
            </a:r>
            <a:r>
              <a:rPr lang="en-GB" dirty="0"/>
              <a:t> </a:t>
            </a:r>
            <a:r>
              <a:rPr lang="en-GB" dirty="0" err="1"/>
              <a:t>karşılığında</a:t>
            </a:r>
            <a:r>
              <a:rPr lang="en-GB" dirty="0"/>
              <a:t> age.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agm</a:t>
            </a:r>
            <a:r>
              <a:rPr lang="en-GB" dirty="0"/>
              <a:t>.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agy</a:t>
            </a:r>
            <a:r>
              <a:rPr lang="en-GB" dirty="0"/>
              <a:t>. </a:t>
            </a:r>
            <a:r>
              <a:rPr lang="en-GB" dirty="0" err="1"/>
              <a:t>gibi</a:t>
            </a:r>
            <a:r>
              <a:rPr lang="en-GB" dirty="0"/>
              <a:t> </a:t>
            </a:r>
            <a:r>
              <a:rPr lang="en-GB" dirty="0" err="1"/>
              <a:t>kısaltmalar</a:t>
            </a:r>
            <a:r>
              <a:rPr lang="en-GB" dirty="0"/>
              <a:t> </a:t>
            </a:r>
            <a:r>
              <a:rPr lang="en-GB" dirty="0" err="1"/>
              <a:t>kullanarak</a:t>
            </a:r>
            <a:r>
              <a:rPr lang="en-GB" dirty="0"/>
              <a:t> </a:t>
            </a:r>
            <a:r>
              <a:rPr lang="en-GB" dirty="0" err="1"/>
              <a:t>sayfa</a:t>
            </a:r>
            <a:r>
              <a:rPr lang="en-GB" dirty="0"/>
              <a:t> </a:t>
            </a:r>
            <a:r>
              <a:rPr lang="en-GB" dirty="0" err="1"/>
              <a:t>numarasını</a:t>
            </a:r>
            <a:r>
              <a:rPr lang="en-GB" dirty="0"/>
              <a:t> </a:t>
            </a:r>
            <a:r>
              <a:rPr lang="en-GB" dirty="0" err="1"/>
              <a:t>verebilir</a:t>
            </a:r>
            <a:r>
              <a:rPr lang="en-GB" dirty="0"/>
              <a:t>.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1684F6A-3526-4F8A-BBFC-68338A087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D29715F-B7DA-48D9-B40D-E9B65D4A6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011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9C6272-D64D-45D6-AE30-6DCAD3CF0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/>
              <a:t>Kaynak</a:t>
            </a:r>
            <a:r>
              <a:rPr lang="en-GB" i="1" dirty="0"/>
              <a:t> </a:t>
            </a:r>
            <a:r>
              <a:rPr lang="en-GB" i="1" dirty="0" err="1"/>
              <a:t>Gösterimi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2E39FB-7878-4B48-98D4-9C240241A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b="1" u="sng" dirty="0"/>
              <a:t>ÖRNEK 3: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Rauf </a:t>
            </a:r>
            <a:r>
              <a:rPr lang="en-GB" dirty="0" err="1"/>
              <a:t>Arıkan</a:t>
            </a:r>
            <a:r>
              <a:rPr lang="en-GB" dirty="0"/>
              <a:t>, </a:t>
            </a:r>
            <a:r>
              <a:rPr lang="en-GB" dirty="0" err="1"/>
              <a:t>Araştırma</a:t>
            </a:r>
            <a:r>
              <a:rPr lang="en-GB" dirty="0"/>
              <a:t> </a:t>
            </a:r>
            <a:r>
              <a:rPr lang="en-GB" dirty="0" err="1"/>
              <a:t>Teknikleri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Rapor</a:t>
            </a:r>
            <a:r>
              <a:rPr lang="en-GB" dirty="0"/>
              <a:t> </a:t>
            </a:r>
            <a:r>
              <a:rPr lang="en-GB" dirty="0" err="1"/>
              <a:t>Hazırlama</a:t>
            </a:r>
            <a:r>
              <a:rPr lang="en-GB" dirty="0"/>
              <a:t>, 4. </a:t>
            </a:r>
            <a:r>
              <a:rPr lang="en-GB" dirty="0" err="1"/>
              <a:t>basım</a:t>
            </a:r>
            <a:r>
              <a:rPr lang="en-GB" dirty="0"/>
              <a:t>, Ankara: </a:t>
            </a:r>
            <a:r>
              <a:rPr lang="en-GB" dirty="0" err="1"/>
              <a:t>Asil</a:t>
            </a:r>
            <a:r>
              <a:rPr lang="en-GB" dirty="0"/>
              <a:t> </a:t>
            </a:r>
            <a:r>
              <a:rPr lang="en-GB" dirty="0" err="1"/>
              <a:t>Yayınları</a:t>
            </a:r>
            <a:r>
              <a:rPr lang="en-GB" dirty="0"/>
              <a:t> 2004 s.48 (Rauf </a:t>
            </a:r>
            <a:r>
              <a:rPr lang="en-GB" dirty="0" err="1"/>
              <a:t>Arıkan’ın</a:t>
            </a:r>
            <a:r>
              <a:rPr lang="en-GB" dirty="0"/>
              <a:t> </a:t>
            </a:r>
            <a:r>
              <a:rPr lang="en-GB" dirty="0" err="1"/>
              <a:t>kitabına</a:t>
            </a:r>
            <a:r>
              <a:rPr lang="en-GB" dirty="0"/>
              <a:t> ilk </a:t>
            </a:r>
            <a:r>
              <a:rPr lang="en-GB" dirty="0" err="1"/>
              <a:t>kez</a:t>
            </a:r>
            <a:r>
              <a:rPr lang="en-GB" dirty="0"/>
              <a:t> </a:t>
            </a:r>
            <a:r>
              <a:rPr lang="en-GB" dirty="0" err="1"/>
              <a:t>başvuruluyor</a:t>
            </a:r>
            <a:r>
              <a:rPr lang="en-GB" dirty="0"/>
              <a:t> </a:t>
            </a:r>
            <a:r>
              <a:rPr lang="en-GB" dirty="0" err="1"/>
              <a:t>yapılıyor</a:t>
            </a:r>
            <a:r>
              <a:rPr lang="en-GB" dirty="0"/>
              <a:t>.)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 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Rauf </a:t>
            </a:r>
            <a:r>
              <a:rPr lang="en-GB" dirty="0" err="1"/>
              <a:t>Arıkan</a:t>
            </a:r>
            <a:r>
              <a:rPr lang="en-GB" dirty="0"/>
              <a:t>, s.55. </a:t>
            </a:r>
            <a:r>
              <a:rPr lang="en-GB" dirty="0" err="1"/>
              <a:t>ya</a:t>
            </a:r>
            <a:r>
              <a:rPr lang="en-GB" dirty="0"/>
              <a:t> da age, s.55 (Rauf </a:t>
            </a:r>
            <a:r>
              <a:rPr lang="en-GB" dirty="0" err="1"/>
              <a:t>Arıkan’ın</a:t>
            </a:r>
            <a:r>
              <a:rPr lang="en-GB" dirty="0"/>
              <a:t> </a:t>
            </a:r>
            <a:r>
              <a:rPr lang="en-GB" dirty="0" err="1"/>
              <a:t>kitabına</a:t>
            </a:r>
            <a:r>
              <a:rPr lang="en-GB" dirty="0"/>
              <a:t> </a:t>
            </a:r>
            <a:r>
              <a:rPr lang="en-GB" dirty="0" err="1"/>
              <a:t>yeniden</a:t>
            </a:r>
            <a:r>
              <a:rPr lang="en-GB" dirty="0"/>
              <a:t> </a:t>
            </a:r>
            <a:r>
              <a:rPr lang="en-GB" dirty="0" err="1"/>
              <a:t>başvuruluyor</a:t>
            </a:r>
            <a:r>
              <a:rPr lang="en-GB" dirty="0"/>
              <a:t>.)</a:t>
            </a:r>
            <a:endParaRPr lang="tr-TR" dirty="0"/>
          </a:p>
          <a:p>
            <a:pPr marL="0" indent="0" algn="just">
              <a:buNone/>
            </a:pPr>
            <a:r>
              <a:rPr lang="en-GB" dirty="0" err="1"/>
              <a:t>Bazen</a:t>
            </a:r>
            <a:r>
              <a:rPr lang="en-GB" dirty="0"/>
              <a:t> </a:t>
            </a:r>
            <a:r>
              <a:rPr lang="en-GB" dirty="0" err="1"/>
              <a:t>Latince</a:t>
            </a:r>
            <a:r>
              <a:rPr lang="en-GB" dirty="0"/>
              <a:t> </a:t>
            </a:r>
            <a:r>
              <a:rPr lang="en-GB" dirty="0" err="1"/>
              <a:t>kısaltmalarda</a:t>
            </a:r>
            <a:r>
              <a:rPr lang="en-GB" dirty="0"/>
              <a:t> </a:t>
            </a:r>
            <a:r>
              <a:rPr lang="en-GB" dirty="0" err="1"/>
              <a:t>kullanılır</a:t>
            </a:r>
            <a:r>
              <a:rPr lang="en-GB" dirty="0"/>
              <a:t>: </a:t>
            </a:r>
            <a:r>
              <a:rPr lang="en-GB" dirty="0" err="1"/>
              <a:t>İbidem’in</a:t>
            </a:r>
            <a:r>
              <a:rPr lang="en-GB" dirty="0"/>
              <a:t> </a:t>
            </a:r>
            <a:r>
              <a:rPr lang="en-GB" dirty="0" err="1"/>
              <a:t>kısaltması</a:t>
            </a:r>
            <a:r>
              <a:rPr lang="en-GB" dirty="0"/>
              <a:t> </a:t>
            </a:r>
            <a:r>
              <a:rPr lang="en-GB" dirty="0" err="1"/>
              <a:t>olan</a:t>
            </a:r>
            <a:r>
              <a:rPr lang="en-GB" dirty="0"/>
              <a:t> ibid. “</a:t>
            </a:r>
            <a:r>
              <a:rPr lang="en-GB" dirty="0" err="1"/>
              <a:t>aynı</a:t>
            </a:r>
            <a:r>
              <a:rPr lang="en-GB" dirty="0"/>
              <a:t> </a:t>
            </a:r>
            <a:r>
              <a:rPr lang="en-GB" dirty="0" err="1"/>
              <a:t>yerde</a:t>
            </a:r>
            <a:r>
              <a:rPr lang="en-GB" dirty="0"/>
              <a:t>” </a:t>
            </a:r>
            <a:r>
              <a:rPr lang="en-GB" dirty="0" err="1"/>
              <a:t>anlamına</a:t>
            </a:r>
            <a:r>
              <a:rPr lang="en-GB" dirty="0"/>
              <a:t> </a:t>
            </a:r>
            <a:r>
              <a:rPr lang="en-GB" dirty="0" err="1"/>
              <a:t>gelir</a:t>
            </a:r>
            <a:r>
              <a:rPr lang="en-GB" dirty="0"/>
              <a:t>. </a:t>
            </a:r>
            <a:r>
              <a:rPr lang="en-GB" dirty="0" err="1"/>
              <a:t>Yukarıda</a:t>
            </a:r>
            <a:r>
              <a:rPr lang="en-GB" dirty="0"/>
              <a:t> </a:t>
            </a:r>
            <a:r>
              <a:rPr lang="en-GB" dirty="0" err="1"/>
              <a:t>ifade</a:t>
            </a:r>
            <a:r>
              <a:rPr lang="en-GB" dirty="0"/>
              <a:t> </a:t>
            </a:r>
            <a:r>
              <a:rPr lang="en-GB" dirty="0" err="1"/>
              <a:t>edilen</a:t>
            </a:r>
            <a:r>
              <a:rPr lang="en-GB" dirty="0"/>
              <a:t> </a:t>
            </a:r>
            <a:r>
              <a:rPr lang="en-GB" dirty="0" err="1"/>
              <a:t>adı</a:t>
            </a:r>
            <a:r>
              <a:rPr lang="en-GB" dirty="0"/>
              <a:t> </a:t>
            </a:r>
            <a:r>
              <a:rPr lang="en-GB" dirty="0" err="1"/>
              <a:t>geçen</a:t>
            </a:r>
            <a:r>
              <a:rPr lang="en-GB" dirty="0"/>
              <a:t> </a:t>
            </a:r>
            <a:r>
              <a:rPr lang="en-GB" dirty="0" err="1"/>
              <a:t>eser</a:t>
            </a:r>
            <a:r>
              <a:rPr lang="en-GB" dirty="0"/>
              <a:t>/</a:t>
            </a:r>
            <a:r>
              <a:rPr lang="en-GB" dirty="0" err="1"/>
              <a:t>makale</a:t>
            </a:r>
            <a:r>
              <a:rPr lang="en-GB" dirty="0"/>
              <a:t>/</a:t>
            </a:r>
            <a:r>
              <a:rPr lang="en-GB" dirty="0" err="1"/>
              <a:t>yayın</a:t>
            </a:r>
            <a:r>
              <a:rPr lang="en-GB" dirty="0"/>
              <a:t> </a:t>
            </a:r>
            <a:r>
              <a:rPr lang="en-GB" dirty="0" err="1"/>
              <a:t>düzeni</a:t>
            </a:r>
            <a:r>
              <a:rPr lang="en-GB" dirty="0"/>
              <a:t> ibid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tekrarlanır</a:t>
            </a:r>
            <a:r>
              <a:rPr lang="en-GB" dirty="0"/>
              <a:t>. </a:t>
            </a:r>
            <a:r>
              <a:rPr lang="en-GB" dirty="0" err="1"/>
              <a:t>Yazar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kaynağa</a:t>
            </a:r>
            <a:r>
              <a:rPr lang="en-GB" dirty="0"/>
              <a:t> </a:t>
            </a:r>
            <a:r>
              <a:rPr lang="en-GB" dirty="0" err="1"/>
              <a:t>başvuru</a:t>
            </a:r>
            <a:r>
              <a:rPr lang="en-GB" dirty="0"/>
              <a:t> </a:t>
            </a:r>
            <a:r>
              <a:rPr lang="en-GB" dirty="0" err="1"/>
              <a:t>yaptıktan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en-GB" dirty="0"/>
              <a:t>, </a:t>
            </a:r>
            <a:r>
              <a:rPr lang="en-GB" dirty="0" err="1"/>
              <a:t>araya</a:t>
            </a:r>
            <a:r>
              <a:rPr lang="en-GB" dirty="0"/>
              <a:t> </a:t>
            </a:r>
            <a:r>
              <a:rPr lang="en-GB" dirty="0" err="1"/>
              <a:t>başka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dipnotu</a:t>
            </a:r>
            <a:r>
              <a:rPr lang="en-GB" dirty="0"/>
              <a:t> </a:t>
            </a:r>
            <a:r>
              <a:rPr lang="en-GB" dirty="0" err="1"/>
              <a:t>girmeden</a:t>
            </a:r>
            <a:r>
              <a:rPr lang="en-GB" dirty="0"/>
              <a:t> o </a:t>
            </a:r>
            <a:r>
              <a:rPr lang="en-GB" dirty="0" err="1"/>
              <a:t>esere</a:t>
            </a:r>
            <a:r>
              <a:rPr lang="en-GB" dirty="0"/>
              <a:t> </a:t>
            </a:r>
            <a:r>
              <a:rPr lang="en-GB" dirty="0" err="1"/>
              <a:t>yeniden</a:t>
            </a:r>
            <a:r>
              <a:rPr lang="en-GB" dirty="0"/>
              <a:t> </a:t>
            </a:r>
            <a:r>
              <a:rPr lang="en-GB" dirty="0" err="1"/>
              <a:t>başvurursa</a:t>
            </a:r>
            <a:r>
              <a:rPr lang="en-GB" dirty="0"/>
              <a:t> ibid. </a:t>
            </a:r>
            <a:r>
              <a:rPr lang="en-GB" dirty="0" err="1"/>
              <a:t>ifadesinden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en-GB" dirty="0"/>
              <a:t> </a:t>
            </a:r>
            <a:r>
              <a:rPr lang="en-GB" dirty="0" err="1"/>
              <a:t>sayfa</a:t>
            </a:r>
            <a:r>
              <a:rPr lang="en-GB" dirty="0"/>
              <a:t> </a:t>
            </a:r>
            <a:r>
              <a:rPr lang="en-GB" dirty="0" err="1"/>
              <a:t>numarası</a:t>
            </a:r>
            <a:r>
              <a:rPr lang="en-GB" dirty="0"/>
              <a:t> </a:t>
            </a:r>
            <a:r>
              <a:rPr lang="en-GB" dirty="0" err="1"/>
              <a:t>vermesi</a:t>
            </a:r>
            <a:r>
              <a:rPr lang="en-GB" dirty="0"/>
              <a:t> </a:t>
            </a:r>
            <a:r>
              <a:rPr lang="en-GB" dirty="0" err="1"/>
              <a:t>yeterlidir</a:t>
            </a:r>
            <a:r>
              <a:rPr lang="en-GB" dirty="0"/>
              <a:t>. Opus </a:t>
            </a:r>
            <a:r>
              <a:rPr lang="en-GB" dirty="0" err="1"/>
              <a:t>citatum</a:t>
            </a:r>
            <a:r>
              <a:rPr lang="en-GB" dirty="0"/>
              <a:t>, opera citato </a:t>
            </a:r>
            <a:r>
              <a:rPr lang="en-GB" dirty="0" err="1"/>
              <a:t>ifadesinin</a:t>
            </a:r>
            <a:r>
              <a:rPr lang="en-GB" dirty="0"/>
              <a:t> </a:t>
            </a:r>
            <a:r>
              <a:rPr lang="en-GB" dirty="0" err="1"/>
              <a:t>kıasltması</a:t>
            </a:r>
            <a:r>
              <a:rPr lang="en-GB" dirty="0"/>
              <a:t> </a:t>
            </a:r>
            <a:r>
              <a:rPr lang="en-GB" dirty="0" err="1"/>
              <a:t>olan</a:t>
            </a:r>
            <a:r>
              <a:rPr lang="en-GB" dirty="0"/>
              <a:t> op. cit. “</a:t>
            </a:r>
            <a:r>
              <a:rPr lang="en-GB" dirty="0" err="1"/>
              <a:t>adı</a:t>
            </a:r>
            <a:r>
              <a:rPr lang="en-GB" dirty="0"/>
              <a:t> </a:t>
            </a:r>
            <a:r>
              <a:rPr lang="en-GB" dirty="0" err="1"/>
              <a:t>geçen</a:t>
            </a:r>
            <a:r>
              <a:rPr lang="en-GB" dirty="0"/>
              <a:t> </a:t>
            </a:r>
            <a:r>
              <a:rPr lang="en-GB" dirty="0" err="1"/>
              <a:t>eser</a:t>
            </a:r>
            <a:r>
              <a:rPr lang="en-GB" dirty="0"/>
              <a:t>” </a:t>
            </a:r>
            <a:r>
              <a:rPr lang="en-GB" dirty="0" err="1"/>
              <a:t>anlamına</a:t>
            </a:r>
            <a:r>
              <a:rPr lang="en-GB" dirty="0"/>
              <a:t> </a:t>
            </a:r>
            <a:r>
              <a:rPr lang="en-GB" dirty="0" err="1"/>
              <a:t>gelir</a:t>
            </a:r>
            <a:r>
              <a:rPr lang="en-GB" dirty="0"/>
              <a:t>. Araya </a:t>
            </a:r>
            <a:r>
              <a:rPr lang="en-GB" dirty="0" err="1"/>
              <a:t>başka</a:t>
            </a:r>
            <a:r>
              <a:rPr lang="en-GB" dirty="0"/>
              <a:t> </a:t>
            </a:r>
            <a:r>
              <a:rPr lang="en-GB" dirty="0" err="1"/>
              <a:t>kaynaklar</a:t>
            </a:r>
            <a:r>
              <a:rPr lang="en-GB" dirty="0"/>
              <a:t> </a:t>
            </a:r>
            <a:r>
              <a:rPr lang="en-GB" dirty="0" err="1"/>
              <a:t>girdikten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en-GB" dirty="0"/>
              <a:t>, </a:t>
            </a:r>
            <a:r>
              <a:rPr lang="en-GB" dirty="0" err="1"/>
              <a:t>önceki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kaynağın</a:t>
            </a:r>
            <a:r>
              <a:rPr lang="en-GB" dirty="0"/>
              <a:t> </a:t>
            </a:r>
            <a:r>
              <a:rPr lang="en-GB" dirty="0" err="1"/>
              <a:t>değişik</a:t>
            </a:r>
            <a:r>
              <a:rPr lang="en-GB" dirty="0"/>
              <a:t> </a:t>
            </a:r>
            <a:r>
              <a:rPr lang="en-GB" dirty="0" err="1"/>
              <a:t>sayfasına</a:t>
            </a:r>
            <a:r>
              <a:rPr lang="en-GB" dirty="0"/>
              <a:t> </a:t>
            </a:r>
            <a:r>
              <a:rPr lang="en-GB" dirty="0" err="1"/>
              <a:t>başvuru</a:t>
            </a:r>
            <a:r>
              <a:rPr lang="en-GB" dirty="0"/>
              <a:t> </a:t>
            </a:r>
            <a:r>
              <a:rPr lang="en-GB" dirty="0" err="1"/>
              <a:t>yapıldığında</a:t>
            </a:r>
            <a:r>
              <a:rPr lang="en-GB" dirty="0"/>
              <a:t> </a:t>
            </a:r>
            <a:r>
              <a:rPr lang="en-GB" dirty="0" err="1"/>
              <a:t>kullanılır</a:t>
            </a:r>
            <a:r>
              <a:rPr lang="en-GB" dirty="0"/>
              <a:t>.</a:t>
            </a: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BCF3CCD-EBD7-493A-99DE-0800A189E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1C4FF4F-505E-4675-9BC4-676B8DA22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1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9C6272-D64D-45D6-AE30-6DCAD3CF0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/>
              <a:t>Kaynak</a:t>
            </a:r>
            <a:r>
              <a:rPr lang="en-GB" i="1" dirty="0"/>
              <a:t> </a:t>
            </a:r>
            <a:r>
              <a:rPr lang="en-GB" i="1" dirty="0" err="1"/>
              <a:t>Gösterimi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2E39FB-7878-4B48-98D4-9C240241A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dirty="0" err="1"/>
              <a:t>Yazar</a:t>
            </a:r>
            <a:r>
              <a:rPr lang="en-GB" dirty="0"/>
              <a:t> </a:t>
            </a:r>
            <a:r>
              <a:rPr lang="en-GB" dirty="0" err="1"/>
              <a:t>soyadından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en-GB" dirty="0"/>
              <a:t> </a:t>
            </a:r>
            <a:r>
              <a:rPr lang="en-GB" dirty="0" err="1"/>
              <a:t>yazılır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sayfa</a:t>
            </a:r>
            <a:r>
              <a:rPr lang="en-GB" dirty="0"/>
              <a:t> </a:t>
            </a:r>
            <a:r>
              <a:rPr lang="en-GB" dirty="0" err="1"/>
              <a:t>numarası</a:t>
            </a:r>
            <a:r>
              <a:rPr lang="en-GB" dirty="0"/>
              <a:t> </a:t>
            </a:r>
            <a:r>
              <a:rPr lang="en-GB" dirty="0" err="1"/>
              <a:t>onu</a:t>
            </a:r>
            <a:r>
              <a:rPr lang="en-GB" dirty="0"/>
              <a:t> </a:t>
            </a:r>
            <a:r>
              <a:rPr lang="en-GB" dirty="0" err="1"/>
              <a:t>izler</a:t>
            </a:r>
            <a:r>
              <a:rPr lang="en-GB" dirty="0"/>
              <a:t>. </a:t>
            </a:r>
            <a:r>
              <a:rPr lang="en-GB" dirty="0" err="1"/>
              <a:t>Loc.cit</a:t>
            </a:r>
            <a:r>
              <a:rPr lang="en-GB" dirty="0"/>
              <a:t>., </a:t>
            </a:r>
            <a:r>
              <a:rPr lang="en-GB" dirty="0" err="1"/>
              <a:t>Latince</a:t>
            </a:r>
            <a:r>
              <a:rPr lang="en-GB" dirty="0"/>
              <a:t> Loco citato’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gelir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“</a:t>
            </a:r>
            <a:r>
              <a:rPr lang="en-GB" dirty="0" err="1"/>
              <a:t>yukarıda</a:t>
            </a:r>
            <a:r>
              <a:rPr lang="en-GB" dirty="0"/>
              <a:t> </a:t>
            </a:r>
            <a:r>
              <a:rPr lang="en-GB" dirty="0" err="1"/>
              <a:t>geçen</a:t>
            </a:r>
            <a:r>
              <a:rPr lang="en-GB" dirty="0"/>
              <a:t> </a:t>
            </a:r>
            <a:r>
              <a:rPr lang="en-GB" dirty="0" err="1"/>
              <a:t>yer</a:t>
            </a:r>
            <a:r>
              <a:rPr lang="en-GB" dirty="0"/>
              <a:t>” </a:t>
            </a:r>
            <a:r>
              <a:rPr lang="en-GB" dirty="0" err="1"/>
              <a:t>anlamındadır</a:t>
            </a:r>
            <a:r>
              <a:rPr lang="en-GB" dirty="0"/>
              <a:t>. Araya </a:t>
            </a:r>
            <a:r>
              <a:rPr lang="en-GB" dirty="0" err="1"/>
              <a:t>başka</a:t>
            </a:r>
            <a:r>
              <a:rPr lang="en-GB" dirty="0"/>
              <a:t> </a:t>
            </a:r>
            <a:r>
              <a:rPr lang="en-GB" dirty="0" err="1"/>
              <a:t>kaynaklar</a:t>
            </a:r>
            <a:r>
              <a:rPr lang="en-GB" dirty="0"/>
              <a:t> </a:t>
            </a:r>
            <a:r>
              <a:rPr lang="en-GB" dirty="0" err="1"/>
              <a:t>girdikten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çalışmaya</a:t>
            </a:r>
            <a:r>
              <a:rPr lang="en-GB" dirty="0"/>
              <a:t> </a:t>
            </a:r>
            <a:r>
              <a:rPr lang="en-GB" dirty="0" err="1"/>
              <a:t>yeniden</a:t>
            </a:r>
            <a:r>
              <a:rPr lang="en-GB" dirty="0"/>
              <a:t> </a:t>
            </a:r>
            <a:r>
              <a:rPr lang="en-GB" dirty="0" err="1"/>
              <a:t>başvuru</a:t>
            </a:r>
            <a:r>
              <a:rPr lang="en-GB" dirty="0"/>
              <a:t> </a:t>
            </a:r>
            <a:r>
              <a:rPr lang="en-GB" dirty="0" err="1"/>
              <a:t>yapıldığı</a:t>
            </a:r>
            <a:r>
              <a:rPr lang="en-GB" dirty="0"/>
              <a:t> </a:t>
            </a:r>
            <a:r>
              <a:rPr lang="en-GB" dirty="0" err="1"/>
              <a:t>durumda</a:t>
            </a:r>
            <a:r>
              <a:rPr lang="en-GB" dirty="0"/>
              <a:t> </a:t>
            </a:r>
            <a:r>
              <a:rPr lang="en-GB" dirty="0" err="1"/>
              <a:t>tercih</a:t>
            </a:r>
            <a:r>
              <a:rPr lang="en-GB" dirty="0"/>
              <a:t> </a:t>
            </a:r>
            <a:r>
              <a:rPr lang="en-GB" dirty="0" err="1"/>
              <a:t>edilir</a:t>
            </a:r>
            <a:r>
              <a:rPr lang="en-GB" dirty="0"/>
              <a:t>. </a:t>
            </a:r>
            <a:r>
              <a:rPr lang="en-GB" dirty="0" err="1"/>
              <a:t>Fakat</a:t>
            </a:r>
            <a:r>
              <a:rPr lang="en-GB" dirty="0"/>
              <a:t> </a:t>
            </a:r>
            <a:r>
              <a:rPr lang="en-GB" dirty="0" err="1"/>
              <a:t>başvuru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önceki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aynı</a:t>
            </a:r>
            <a:r>
              <a:rPr lang="en-GB" dirty="0"/>
              <a:t> </a:t>
            </a:r>
            <a:r>
              <a:rPr lang="en-GB" dirty="0" err="1"/>
              <a:t>sayfaya</a:t>
            </a:r>
            <a:r>
              <a:rPr lang="en-GB" dirty="0"/>
              <a:t> </a:t>
            </a:r>
            <a:r>
              <a:rPr lang="en-GB" dirty="0" err="1"/>
              <a:t>olmaktadır</a:t>
            </a:r>
            <a:r>
              <a:rPr lang="en-GB" dirty="0"/>
              <a:t>. </a:t>
            </a:r>
            <a:r>
              <a:rPr lang="en-GB" dirty="0" err="1"/>
              <a:t>Op.cit.te</a:t>
            </a:r>
            <a:r>
              <a:rPr lang="en-GB" dirty="0"/>
              <a:t> </a:t>
            </a:r>
            <a:r>
              <a:rPr lang="en-GB" dirty="0" err="1"/>
              <a:t>ikinci</a:t>
            </a:r>
            <a:r>
              <a:rPr lang="en-GB" dirty="0"/>
              <a:t> </a:t>
            </a:r>
            <a:r>
              <a:rPr lang="en-GB" dirty="0" err="1"/>
              <a:t>kez</a:t>
            </a:r>
            <a:r>
              <a:rPr lang="en-GB" dirty="0"/>
              <a:t> </a:t>
            </a:r>
            <a:r>
              <a:rPr lang="en-GB" dirty="0" err="1"/>
              <a:t>değişik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sayfaya</a:t>
            </a:r>
            <a:r>
              <a:rPr lang="en-GB" dirty="0"/>
              <a:t> </a:t>
            </a:r>
            <a:r>
              <a:rPr lang="en-GB" dirty="0" err="1"/>
              <a:t>başvurulmakta</a:t>
            </a:r>
            <a:r>
              <a:rPr lang="en-GB" dirty="0"/>
              <a:t> </a:t>
            </a:r>
            <a:r>
              <a:rPr lang="en-GB" dirty="0" err="1"/>
              <a:t>ancak</a:t>
            </a:r>
            <a:r>
              <a:rPr lang="en-GB" dirty="0"/>
              <a:t> </a:t>
            </a:r>
            <a:r>
              <a:rPr lang="en-GB" dirty="0" err="1"/>
              <a:t>loc.cit</a:t>
            </a:r>
            <a:r>
              <a:rPr lang="en-GB" dirty="0"/>
              <a:t>. </a:t>
            </a:r>
            <a:r>
              <a:rPr lang="en-GB" dirty="0" err="1"/>
              <a:t>Kısaltması</a:t>
            </a:r>
            <a:r>
              <a:rPr lang="en-GB" dirty="0"/>
              <a:t> </a:t>
            </a:r>
            <a:r>
              <a:rPr lang="en-GB" dirty="0" err="1"/>
              <a:t>yazar</a:t>
            </a:r>
            <a:r>
              <a:rPr lang="en-GB" dirty="0"/>
              <a:t> soy </a:t>
            </a:r>
            <a:r>
              <a:rPr lang="en-GB" dirty="0" err="1"/>
              <a:t>adından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en-GB" dirty="0"/>
              <a:t> </a:t>
            </a:r>
            <a:r>
              <a:rPr lang="en-GB" dirty="0" err="1"/>
              <a:t>yazılır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sayfa</a:t>
            </a:r>
            <a:r>
              <a:rPr lang="en-GB" dirty="0"/>
              <a:t> </a:t>
            </a:r>
            <a:r>
              <a:rPr lang="en-GB" dirty="0" err="1"/>
              <a:t>numarasının</a:t>
            </a:r>
            <a:r>
              <a:rPr lang="en-GB" dirty="0"/>
              <a:t> </a:t>
            </a:r>
            <a:r>
              <a:rPr lang="en-GB" dirty="0" err="1"/>
              <a:t>belirtilmesi</a:t>
            </a:r>
            <a:r>
              <a:rPr lang="en-GB" dirty="0"/>
              <a:t> </a:t>
            </a:r>
            <a:r>
              <a:rPr lang="en-GB" dirty="0" err="1"/>
              <a:t>gerekmez</a:t>
            </a:r>
            <a:r>
              <a:rPr lang="en-GB" dirty="0"/>
              <a:t>. Bu </a:t>
            </a:r>
            <a:r>
              <a:rPr lang="en-GB" dirty="0" err="1"/>
              <a:t>tür</a:t>
            </a:r>
            <a:r>
              <a:rPr lang="en-GB" dirty="0"/>
              <a:t> </a:t>
            </a:r>
            <a:r>
              <a:rPr lang="en-GB" dirty="0" err="1"/>
              <a:t>Latince</a:t>
            </a:r>
            <a:r>
              <a:rPr lang="en-GB" dirty="0"/>
              <a:t> </a:t>
            </a:r>
            <a:r>
              <a:rPr lang="en-GB" dirty="0" err="1"/>
              <a:t>kısaltmalar</a:t>
            </a:r>
            <a:r>
              <a:rPr lang="en-GB" dirty="0"/>
              <a:t>, </a:t>
            </a:r>
            <a:r>
              <a:rPr lang="en-GB" dirty="0" err="1"/>
              <a:t>sosyal</a:t>
            </a:r>
            <a:r>
              <a:rPr lang="en-GB" dirty="0"/>
              <a:t> </a:t>
            </a:r>
            <a:r>
              <a:rPr lang="en-GB" dirty="0" err="1"/>
              <a:t>bilimlerden</a:t>
            </a:r>
            <a:r>
              <a:rPr lang="en-GB" dirty="0"/>
              <a:t> </a:t>
            </a:r>
            <a:r>
              <a:rPr lang="en-GB" dirty="0" err="1"/>
              <a:t>çok</a:t>
            </a:r>
            <a:r>
              <a:rPr lang="en-GB" dirty="0"/>
              <a:t> fen </a:t>
            </a:r>
            <a:r>
              <a:rPr lang="en-GB" dirty="0" err="1"/>
              <a:t>bilimleri</a:t>
            </a:r>
            <a:r>
              <a:rPr lang="en-GB" dirty="0"/>
              <a:t> </a:t>
            </a:r>
            <a:r>
              <a:rPr lang="en-GB" dirty="0" err="1"/>
              <a:t>alanında</a:t>
            </a:r>
            <a:r>
              <a:rPr lang="en-GB" dirty="0"/>
              <a:t> </a:t>
            </a:r>
            <a:r>
              <a:rPr lang="en-GB" dirty="0" err="1"/>
              <a:t>kullanılmaktadır</a:t>
            </a:r>
            <a:r>
              <a:rPr lang="en-GB" dirty="0"/>
              <a:t>.</a:t>
            </a:r>
            <a:endParaRPr lang="tr-TR" dirty="0"/>
          </a:p>
          <a:p>
            <a:pPr marL="0" indent="0" algn="just">
              <a:buNone/>
            </a:pPr>
            <a:r>
              <a:rPr lang="en-GB" dirty="0" err="1"/>
              <a:t>Dipnotta</a:t>
            </a:r>
            <a:r>
              <a:rPr lang="en-GB" dirty="0"/>
              <a:t> </a:t>
            </a:r>
            <a:r>
              <a:rPr lang="en-GB" dirty="0" err="1"/>
              <a:t>kaynak</a:t>
            </a:r>
            <a:r>
              <a:rPr lang="en-GB" dirty="0"/>
              <a:t> </a:t>
            </a:r>
            <a:r>
              <a:rPr lang="en-GB" dirty="0" err="1"/>
              <a:t>gösterme</a:t>
            </a:r>
            <a:r>
              <a:rPr lang="en-GB" dirty="0"/>
              <a:t> </a:t>
            </a:r>
            <a:r>
              <a:rPr lang="en-GB" dirty="0" err="1"/>
              <a:t>yöntemi</a:t>
            </a:r>
            <a:r>
              <a:rPr lang="en-GB" dirty="0"/>
              <a:t>, son </a:t>
            </a:r>
            <a:r>
              <a:rPr lang="en-GB" dirty="0" err="1"/>
              <a:t>yıllarda</a:t>
            </a:r>
            <a:r>
              <a:rPr lang="en-GB" dirty="0"/>
              <a:t> </a:t>
            </a:r>
            <a:r>
              <a:rPr lang="en-GB" dirty="0" err="1"/>
              <a:t>kaynak</a:t>
            </a:r>
            <a:r>
              <a:rPr lang="en-GB" dirty="0"/>
              <a:t> </a:t>
            </a:r>
            <a:r>
              <a:rPr lang="en-GB" dirty="0" err="1"/>
              <a:t>gösterme</a:t>
            </a:r>
            <a:r>
              <a:rPr lang="en-GB" dirty="0"/>
              <a:t> </a:t>
            </a:r>
            <a:r>
              <a:rPr lang="en-GB" dirty="0" err="1"/>
              <a:t>işlevinden</a:t>
            </a:r>
            <a:r>
              <a:rPr lang="en-GB" dirty="0"/>
              <a:t> </a:t>
            </a:r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yazarın</a:t>
            </a:r>
            <a:r>
              <a:rPr lang="en-GB" dirty="0"/>
              <a:t>, </a:t>
            </a:r>
            <a:r>
              <a:rPr lang="en-GB" dirty="0" err="1"/>
              <a:t>metinde</a:t>
            </a:r>
            <a:r>
              <a:rPr lang="en-GB" dirty="0"/>
              <a:t> </a:t>
            </a:r>
            <a:r>
              <a:rPr lang="en-GB" dirty="0" err="1"/>
              <a:t>geçen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konu</a:t>
            </a:r>
            <a:r>
              <a:rPr lang="en-GB" dirty="0"/>
              <a:t> </a:t>
            </a:r>
            <a:r>
              <a:rPr lang="en-GB" dirty="0" err="1"/>
              <a:t>hakkında</a:t>
            </a:r>
            <a:r>
              <a:rPr lang="en-GB" dirty="0"/>
              <a:t> </a:t>
            </a:r>
            <a:r>
              <a:rPr lang="en-GB" dirty="0" err="1"/>
              <a:t>ayrıntılı</a:t>
            </a:r>
            <a:r>
              <a:rPr lang="en-GB" dirty="0"/>
              <a:t> </a:t>
            </a:r>
            <a:r>
              <a:rPr lang="en-GB" dirty="0" err="1"/>
              <a:t>bilgi</a:t>
            </a:r>
            <a:r>
              <a:rPr lang="en-GB" dirty="0"/>
              <a:t> </a:t>
            </a:r>
            <a:r>
              <a:rPr lang="en-GB" dirty="0" err="1"/>
              <a:t>vermek</a:t>
            </a:r>
            <a:r>
              <a:rPr lang="en-GB" dirty="0"/>
              <a:t> </a:t>
            </a:r>
            <a:r>
              <a:rPr lang="en-GB" dirty="0" err="1"/>
              <a:t>istediği</a:t>
            </a:r>
            <a:r>
              <a:rPr lang="en-GB" dirty="0"/>
              <a:t> </a:t>
            </a:r>
            <a:r>
              <a:rPr lang="en-GB" dirty="0" err="1"/>
              <a:t>durumlarda</a:t>
            </a:r>
            <a:r>
              <a:rPr lang="en-GB" dirty="0"/>
              <a:t> </a:t>
            </a:r>
            <a:r>
              <a:rPr lang="en-GB" dirty="0" err="1"/>
              <a:t>kullanılmaktadır</a:t>
            </a:r>
            <a:r>
              <a:rPr lang="en-GB" dirty="0"/>
              <a:t>. </a:t>
            </a:r>
            <a:r>
              <a:rPr lang="en-GB" dirty="0" err="1"/>
              <a:t>Yazarın</a:t>
            </a:r>
            <a:r>
              <a:rPr lang="en-GB" dirty="0"/>
              <a:t> </a:t>
            </a:r>
            <a:r>
              <a:rPr lang="en-GB" dirty="0" err="1"/>
              <a:t>dipnot</a:t>
            </a:r>
            <a:r>
              <a:rPr lang="en-GB" dirty="0"/>
              <a:t> </a:t>
            </a:r>
            <a:r>
              <a:rPr lang="en-GB" dirty="0" err="1"/>
              <a:t>sistemini</a:t>
            </a:r>
            <a:r>
              <a:rPr lang="en-GB" dirty="0"/>
              <a:t>, </a:t>
            </a:r>
            <a:r>
              <a:rPr lang="en-GB" dirty="0" err="1"/>
              <a:t>kaynak</a:t>
            </a:r>
            <a:r>
              <a:rPr lang="en-GB" dirty="0"/>
              <a:t> </a:t>
            </a:r>
            <a:r>
              <a:rPr lang="en-GB" dirty="0" err="1"/>
              <a:t>göstermek</a:t>
            </a:r>
            <a:r>
              <a:rPr lang="en-GB" dirty="0"/>
              <a:t> </a:t>
            </a:r>
            <a:r>
              <a:rPr lang="en-GB" dirty="0" err="1"/>
              <a:t>yerine</a:t>
            </a:r>
            <a:r>
              <a:rPr lang="en-GB" dirty="0"/>
              <a:t>, </a:t>
            </a:r>
            <a:r>
              <a:rPr lang="en-GB" dirty="0" err="1"/>
              <a:t>bütünlüğü</a:t>
            </a:r>
            <a:r>
              <a:rPr lang="en-GB" dirty="0"/>
              <a:t> </a:t>
            </a:r>
            <a:r>
              <a:rPr lang="en-GB" dirty="0" err="1"/>
              <a:t>bozmayacağını</a:t>
            </a:r>
            <a:r>
              <a:rPr lang="en-GB" dirty="0"/>
              <a:t> </a:t>
            </a:r>
            <a:r>
              <a:rPr lang="en-GB" dirty="0" err="1"/>
              <a:t>düşündüğü</a:t>
            </a:r>
            <a:r>
              <a:rPr lang="en-GB" dirty="0"/>
              <a:t> </a:t>
            </a:r>
            <a:r>
              <a:rPr lang="en-GB" dirty="0" err="1"/>
              <a:t>ek</a:t>
            </a:r>
            <a:r>
              <a:rPr lang="en-GB" dirty="0"/>
              <a:t> </a:t>
            </a:r>
            <a:r>
              <a:rPr lang="en-GB" dirty="0" err="1"/>
              <a:t>bilgiler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özel</a:t>
            </a:r>
            <a:r>
              <a:rPr lang="en-GB" dirty="0"/>
              <a:t> </a:t>
            </a:r>
            <a:r>
              <a:rPr lang="en-GB" dirty="0" err="1"/>
              <a:t>açıklamalar</a:t>
            </a:r>
            <a:r>
              <a:rPr lang="en-GB" dirty="0"/>
              <a:t> </a:t>
            </a:r>
            <a:r>
              <a:rPr lang="en-GB" dirty="0" err="1"/>
              <a:t>yapmak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tercih</a:t>
            </a:r>
            <a:r>
              <a:rPr lang="en-GB" dirty="0"/>
              <a:t> </a:t>
            </a:r>
            <a:r>
              <a:rPr lang="en-GB" dirty="0" err="1"/>
              <a:t>etmesi</a:t>
            </a:r>
            <a:r>
              <a:rPr lang="en-GB" dirty="0"/>
              <a:t> </a:t>
            </a:r>
            <a:r>
              <a:rPr lang="en-GB" dirty="0" err="1"/>
              <a:t>daha</a:t>
            </a:r>
            <a:r>
              <a:rPr lang="en-GB" dirty="0"/>
              <a:t> </a:t>
            </a:r>
            <a:r>
              <a:rPr lang="en-GB" dirty="0" err="1"/>
              <a:t>doğrudur</a:t>
            </a:r>
            <a:r>
              <a:rPr lang="en-GB" dirty="0"/>
              <a:t>.</a:t>
            </a: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BCF3CCD-EBD7-493A-99DE-0800A189E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1C4FF4F-505E-4675-9BC4-676B8DA22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68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Temel Kavramlar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AA57C4FD-4214-4EC8-A353-1E6880C77E9E}"/>
              </a:ext>
            </a:extLst>
          </p:cNvPr>
          <p:cNvSpPr/>
          <p:nvPr/>
        </p:nvSpPr>
        <p:spPr>
          <a:xfrm>
            <a:off x="457200" y="1601577"/>
            <a:ext cx="8229600" cy="3064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en-GB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</a:t>
            </a:r>
            <a:r>
              <a:rPr lang="en-GB" sz="2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bölümde</a:t>
            </a:r>
            <a:endParaRPr lang="tr-TR" sz="24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Bilimsel</a:t>
            </a:r>
            <a:r>
              <a:rPr lang="en-GB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araştırma</a:t>
            </a:r>
            <a:r>
              <a:rPr lang="en-GB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nedir</a:t>
            </a:r>
            <a:r>
              <a:rPr lang="en-GB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tr-TR" sz="24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Bilimsel</a:t>
            </a:r>
            <a:r>
              <a:rPr lang="en-GB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araştırmada</a:t>
            </a:r>
            <a:r>
              <a:rPr lang="en-GB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üslup</a:t>
            </a:r>
            <a:r>
              <a:rPr lang="en-GB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nasıl</a:t>
            </a:r>
            <a:r>
              <a:rPr lang="en-GB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olmalıdır</a:t>
            </a:r>
            <a:r>
              <a:rPr lang="en-GB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tr-TR" sz="24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Göndermeler</a:t>
            </a:r>
            <a:r>
              <a:rPr lang="en-GB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GB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kaynak</a:t>
            </a:r>
            <a:r>
              <a:rPr lang="en-GB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gösterimi</a:t>
            </a:r>
            <a:r>
              <a:rPr lang="en-GB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nasıl</a:t>
            </a:r>
            <a:r>
              <a:rPr lang="en-GB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olmalıdır</a:t>
            </a:r>
            <a:r>
              <a:rPr lang="en-GB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tr-TR" sz="24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en-GB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GB" sz="2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konuları</a:t>
            </a:r>
            <a:r>
              <a:rPr lang="en-GB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</a:t>
            </a:r>
            <a:r>
              <a:rPr lang="en-GB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alınacaktır</a:t>
            </a:r>
            <a:r>
              <a:rPr lang="en-GB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9C6272-D64D-45D6-AE30-6DCAD3CF0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Kaynakça</a:t>
            </a:r>
            <a:endParaRPr lang="tr-TR" i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2E39FB-7878-4B48-98D4-9C240241A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dirty="0" err="1"/>
              <a:t>Gerek</a:t>
            </a:r>
            <a:r>
              <a:rPr lang="en-GB" dirty="0"/>
              <a:t> </a:t>
            </a:r>
            <a:r>
              <a:rPr lang="en-GB" dirty="0" err="1"/>
              <a:t>dipnotta</a:t>
            </a:r>
            <a:r>
              <a:rPr lang="en-GB" dirty="0"/>
              <a:t> </a:t>
            </a:r>
            <a:r>
              <a:rPr lang="en-GB" dirty="0" err="1"/>
              <a:t>kaynak</a:t>
            </a:r>
            <a:r>
              <a:rPr lang="en-GB" dirty="0"/>
              <a:t> </a:t>
            </a:r>
            <a:r>
              <a:rPr lang="en-GB" dirty="0" err="1"/>
              <a:t>gösterme</a:t>
            </a:r>
            <a:r>
              <a:rPr lang="en-GB" dirty="0"/>
              <a:t> </a:t>
            </a:r>
            <a:r>
              <a:rPr lang="en-GB" dirty="0" err="1"/>
              <a:t>gerekse</a:t>
            </a:r>
            <a:r>
              <a:rPr lang="en-GB" dirty="0"/>
              <a:t> de </a:t>
            </a:r>
            <a:r>
              <a:rPr lang="en-GB" dirty="0" err="1"/>
              <a:t>paragraf</a:t>
            </a:r>
            <a:r>
              <a:rPr lang="en-GB" dirty="0"/>
              <a:t> </a:t>
            </a:r>
            <a:r>
              <a:rPr lang="en-GB" dirty="0" err="1"/>
              <a:t>içi</a:t>
            </a:r>
            <a:r>
              <a:rPr lang="en-GB" dirty="0"/>
              <a:t> </a:t>
            </a:r>
            <a:r>
              <a:rPr lang="en-GB" dirty="0" err="1"/>
              <a:t>kaynak</a:t>
            </a:r>
            <a:r>
              <a:rPr lang="en-GB" dirty="0"/>
              <a:t> </a:t>
            </a:r>
            <a:r>
              <a:rPr lang="en-GB" dirty="0" err="1"/>
              <a:t>gösterme</a:t>
            </a:r>
            <a:r>
              <a:rPr lang="en-GB" dirty="0"/>
              <a:t> </a:t>
            </a:r>
            <a:r>
              <a:rPr lang="en-GB" dirty="0" err="1"/>
              <a:t>yöntemlerinde</a:t>
            </a:r>
            <a:r>
              <a:rPr lang="en-GB" dirty="0"/>
              <a:t>, </a:t>
            </a:r>
            <a:r>
              <a:rPr lang="en-GB" dirty="0" err="1"/>
              <a:t>çalışmanın</a:t>
            </a:r>
            <a:r>
              <a:rPr lang="en-GB" dirty="0"/>
              <a:t> </a:t>
            </a:r>
            <a:r>
              <a:rPr lang="en-GB" dirty="0" err="1"/>
              <a:t>sonunda</a:t>
            </a:r>
            <a:r>
              <a:rPr lang="en-GB" dirty="0"/>
              <a:t> </a:t>
            </a:r>
            <a:r>
              <a:rPr lang="en-GB" dirty="0" err="1"/>
              <a:t>gönderme</a:t>
            </a:r>
            <a:r>
              <a:rPr lang="en-GB" dirty="0"/>
              <a:t> </a:t>
            </a:r>
            <a:r>
              <a:rPr lang="en-GB" dirty="0" err="1"/>
              <a:t>yapılan</a:t>
            </a:r>
            <a:r>
              <a:rPr lang="en-GB" dirty="0"/>
              <a:t> </a:t>
            </a:r>
            <a:r>
              <a:rPr lang="en-GB" dirty="0" err="1"/>
              <a:t>kaynakların</a:t>
            </a:r>
            <a:r>
              <a:rPr lang="en-GB" dirty="0"/>
              <a:t> tam </a:t>
            </a:r>
            <a:r>
              <a:rPr lang="en-GB" dirty="0" err="1"/>
              <a:t>künyelerinin</a:t>
            </a:r>
            <a:r>
              <a:rPr lang="en-GB" dirty="0"/>
              <a:t> </a:t>
            </a:r>
            <a:r>
              <a:rPr lang="en-GB" dirty="0" err="1"/>
              <a:t>yer</a:t>
            </a:r>
            <a:r>
              <a:rPr lang="en-GB" dirty="0"/>
              <a:t> </a:t>
            </a:r>
            <a:r>
              <a:rPr lang="en-GB" dirty="0" err="1"/>
              <a:t>aldığı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kaynakça</a:t>
            </a:r>
            <a:r>
              <a:rPr lang="en-GB" dirty="0"/>
              <a:t> </a:t>
            </a:r>
            <a:r>
              <a:rPr lang="en-GB" dirty="0" err="1"/>
              <a:t>listesi</a:t>
            </a:r>
            <a:r>
              <a:rPr lang="en-GB" dirty="0"/>
              <a:t> </a:t>
            </a:r>
            <a:r>
              <a:rPr lang="en-GB" dirty="0" err="1"/>
              <a:t>sunulmalıdır</a:t>
            </a:r>
            <a:r>
              <a:rPr lang="en-GB" dirty="0"/>
              <a:t>. </a:t>
            </a:r>
            <a:r>
              <a:rPr lang="en-GB" dirty="0" err="1"/>
              <a:t>Metnin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, </a:t>
            </a:r>
            <a:r>
              <a:rPr lang="en-GB" dirty="0" err="1"/>
              <a:t>kısaltma</a:t>
            </a:r>
            <a:r>
              <a:rPr lang="en-GB" dirty="0"/>
              <a:t> </a:t>
            </a:r>
            <a:r>
              <a:rPr lang="en-GB" dirty="0" err="1"/>
              <a:t>ifadelerle</a:t>
            </a:r>
            <a:r>
              <a:rPr lang="en-GB" dirty="0"/>
              <a:t> </a:t>
            </a:r>
            <a:r>
              <a:rPr lang="en-GB" dirty="0" err="1"/>
              <a:t>yer</a:t>
            </a:r>
            <a:r>
              <a:rPr lang="en-GB" dirty="0"/>
              <a:t> </a:t>
            </a:r>
            <a:r>
              <a:rPr lang="en-GB" dirty="0" err="1"/>
              <a:t>alan</a:t>
            </a:r>
            <a:r>
              <a:rPr lang="en-GB" dirty="0"/>
              <a:t> </a:t>
            </a:r>
            <a:r>
              <a:rPr lang="en-GB" dirty="0" err="1"/>
              <a:t>bilginin</a:t>
            </a:r>
            <a:r>
              <a:rPr lang="en-GB" dirty="0"/>
              <a:t> </a:t>
            </a:r>
            <a:r>
              <a:rPr lang="en-GB" dirty="0" err="1"/>
              <a:t>tamamı</a:t>
            </a:r>
            <a:r>
              <a:rPr lang="en-GB" dirty="0"/>
              <a:t>, </a:t>
            </a:r>
            <a:r>
              <a:rPr lang="en-GB" dirty="0" err="1"/>
              <a:t>ayrıntılı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bölümde</a:t>
            </a:r>
            <a:r>
              <a:rPr lang="en-GB" dirty="0"/>
              <a:t> </a:t>
            </a:r>
            <a:r>
              <a:rPr lang="en-GB" dirty="0" err="1"/>
              <a:t>verilir</a:t>
            </a:r>
            <a:r>
              <a:rPr lang="en-GB" dirty="0"/>
              <a:t>. </a:t>
            </a:r>
            <a:r>
              <a:rPr lang="en-GB" dirty="0" err="1"/>
              <a:t>Kaynaklar</a:t>
            </a:r>
            <a:r>
              <a:rPr lang="en-GB" dirty="0"/>
              <a:t> </a:t>
            </a:r>
            <a:r>
              <a:rPr lang="en-GB" dirty="0" err="1"/>
              <a:t>yazar</a:t>
            </a:r>
            <a:r>
              <a:rPr lang="en-GB" dirty="0"/>
              <a:t> </a:t>
            </a:r>
            <a:r>
              <a:rPr lang="en-GB" dirty="0" err="1"/>
              <a:t>soyadına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ayrıntılı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sıralanır</a:t>
            </a:r>
            <a:r>
              <a:rPr lang="en-GB" dirty="0"/>
              <a:t>.</a:t>
            </a:r>
            <a:endParaRPr lang="tr-TR" dirty="0"/>
          </a:p>
          <a:p>
            <a:pPr marL="0" indent="0" algn="just">
              <a:buNone/>
            </a:pPr>
            <a:r>
              <a:rPr lang="en-GB" dirty="0" err="1"/>
              <a:t>Kaynakça</a:t>
            </a:r>
            <a:r>
              <a:rPr lang="en-GB" dirty="0"/>
              <a:t> </a:t>
            </a:r>
            <a:r>
              <a:rPr lang="en-GB" dirty="0" err="1"/>
              <a:t>listesinde</a:t>
            </a:r>
            <a:r>
              <a:rPr lang="en-GB" dirty="0"/>
              <a:t> </a:t>
            </a:r>
            <a:r>
              <a:rPr lang="en-GB" dirty="0" err="1"/>
              <a:t>yer</a:t>
            </a:r>
            <a:r>
              <a:rPr lang="en-GB" dirty="0"/>
              <a:t> </a:t>
            </a:r>
            <a:r>
              <a:rPr lang="en-GB" dirty="0" err="1"/>
              <a:t>alacak</a:t>
            </a:r>
            <a:r>
              <a:rPr lang="en-GB" dirty="0"/>
              <a:t> </a:t>
            </a:r>
            <a:r>
              <a:rPr lang="en-GB" dirty="0" err="1"/>
              <a:t>olan</a:t>
            </a:r>
            <a:r>
              <a:rPr lang="en-GB" dirty="0"/>
              <a:t> </a:t>
            </a:r>
            <a:r>
              <a:rPr lang="en-GB" dirty="0" err="1"/>
              <a:t>eser</a:t>
            </a:r>
            <a:r>
              <a:rPr lang="en-GB" dirty="0"/>
              <a:t> </a:t>
            </a:r>
            <a:r>
              <a:rPr lang="en-GB" dirty="0" err="1"/>
              <a:t>tek</a:t>
            </a:r>
            <a:r>
              <a:rPr lang="en-GB" dirty="0"/>
              <a:t> </a:t>
            </a:r>
            <a:r>
              <a:rPr lang="en-GB" dirty="0" err="1"/>
              <a:t>yazarlı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dirty="0"/>
              <a:t>, </a:t>
            </a:r>
            <a:r>
              <a:rPr lang="en-GB" dirty="0" err="1"/>
              <a:t>önce</a:t>
            </a:r>
            <a:r>
              <a:rPr lang="en-GB" dirty="0"/>
              <a:t> </a:t>
            </a:r>
            <a:r>
              <a:rPr lang="en-GB" dirty="0" err="1"/>
              <a:t>soyadı</a:t>
            </a:r>
            <a:r>
              <a:rPr lang="en-GB" dirty="0"/>
              <a:t> </a:t>
            </a:r>
            <a:r>
              <a:rPr lang="en-GB" dirty="0" err="1"/>
              <a:t>yer</a:t>
            </a:r>
            <a:r>
              <a:rPr lang="en-GB" dirty="0"/>
              <a:t> </a:t>
            </a:r>
            <a:r>
              <a:rPr lang="en-GB" dirty="0" err="1"/>
              <a:t>alacak</a:t>
            </a:r>
            <a:r>
              <a:rPr lang="en-GB" dirty="0"/>
              <a:t> </a:t>
            </a:r>
            <a:r>
              <a:rPr lang="en-GB" dirty="0" err="1"/>
              <a:t>şekilde</a:t>
            </a:r>
            <a:r>
              <a:rPr lang="en-GB" dirty="0"/>
              <a:t> </a:t>
            </a:r>
            <a:r>
              <a:rPr lang="en-GB" dirty="0" err="1"/>
              <a:t>yazılır</a:t>
            </a:r>
            <a:r>
              <a:rPr lang="en-GB" dirty="0"/>
              <a:t>. </a:t>
            </a:r>
            <a:r>
              <a:rPr lang="en-GB" dirty="0" err="1"/>
              <a:t>Eserin</a:t>
            </a:r>
            <a:r>
              <a:rPr lang="en-GB" dirty="0"/>
              <a:t> </a:t>
            </a:r>
            <a:r>
              <a:rPr lang="en-GB" dirty="0" err="1"/>
              <a:t>iki</a:t>
            </a:r>
            <a:r>
              <a:rPr lang="en-GB" dirty="0"/>
              <a:t> </a:t>
            </a:r>
            <a:r>
              <a:rPr lang="en-GB" dirty="0" err="1"/>
              <a:t>yazarlı</a:t>
            </a:r>
            <a:r>
              <a:rPr lang="en-GB" dirty="0"/>
              <a:t> </a:t>
            </a:r>
            <a:r>
              <a:rPr lang="en-GB" dirty="0" err="1"/>
              <a:t>olması</a:t>
            </a:r>
            <a:r>
              <a:rPr lang="en-GB" dirty="0"/>
              <a:t> </a:t>
            </a:r>
            <a:r>
              <a:rPr lang="en-GB" dirty="0" err="1"/>
              <a:t>durumunda</a:t>
            </a:r>
            <a:r>
              <a:rPr lang="en-GB" dirty="0"/>
              <a:t> </a:t>
            </a:r>
            <a:r>
              <a:rPr lang="en-GB" dirty="0" err="1"/>
              <a:t>kaynakçada</a:t>
            </a:r>
            <a:r>
              <a:rPr lang="en-GB" dirty="0"/>
              <a:t> her </a:t>
            </a:r>
            <a:r>
              <a:rPr lang="en-GB" dirty="0" err="1"/>
              <a:t>ikisinin</a:t>
            </a:r>
            <a:r>
              <a:rPr lang="en-GB" dirty="0"/>
              <a:t> </a:t>
            </a:r>
            <a:r>
              <a:rPr lang="en-GB" dirty="0" err="1"/>
              <a:t>ismini</a:t>
            </a:r>
            <a:r>
              <a:rPr lang="en-GB" dirty="0"/>
              <a:t> de </a:t>
            </a:r>
            <a:r>
              <a:rPr lang="en-GB" dirty="0" err="1"/>
              <a:t>yer</a:t>
            </a:r>
            <a:r>
              <a:rPr lang="en-GB" dirty="0"/>
              <a:t> </a:t>
            </a:r>
            <a:r>
              <a:rPr lang="en-GB" dirty="0" err="1"/>
              <a:t>verilebilir</a:t>
            </a:r>
            <a:r>
              <a:rPr lang="en-GB" dirty="0"/>
              <a:t>, </a:t>
            </a:r>
            <a:r>
              <a:rPr lang="en-GB" dirty="0" err="1"/>
              <a:t>ancak</a:t>
            </a:r>
            <a:r>
              <a:rPr lang="en-GB" dirty="0"/>
              <a:t> </a:t>
            </a:r>
            <a:r>
              <a:rPr lang="en-GB" dirty="0" err="1"/>
              <a:t>kaynakta</a:t>
            </a:r>
            <a:r>
              <a:rPr lang="en-GB" dirty="0"/>
              <a:t> ilk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yazar</a:t>
            </a:r>
            <a:r>
              <a:rPr lang="en-GB" dirty="0"/>
              <a:t>  </a:t>
            </a:r>
            <a:r>
              <a:rPr lang="en-GB" dirty="0" err="1"/>
              <a:t>soyad</a:t>
            </a:r>
            <a:r>
              <a:rPr lang="en-GB" dirty="0"/>
              <a:t>-ad </a:t>
            </a:r>
            <a:r>
              <a:rPr lang="en-GB" dirty="0" err="1"/>
              <a:t>olarak</a:t>
            </a:r>
            <a:r>
              <a:rPr lang="en-GB" dirty="0"/>
              <a:t>, </a:t>
            </a:r>
            <a:r>
              <a:rPr lang="en-GB" dirty="0" err="1"/>
              <a:t>ikinci</a:t>
            </a:r>
            <a:r>
              <a:rPr lang="en-GB" dirty="0"/>
              <a:t> </a:t>
            </a:r>
            <a:r>
              <a:rPr lang="en-GB" dirty="0" err="1"/>
              <a:t>yazar</a:t>
            </a:r>
            <a:r>
              <a:rPr lang="en-GB" dirty="0"/>
              <a:t> ad-</a:t>
            </a:r>
            <a:r>
              <a:rPr lang="en-GB" dirty="0" err="1"/>
              <a:t>soyad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girilir</a:t>
            </a:r>
            <a:r>
              <a:rPr lang="en-GB" dirty="0"/>
              <a:t>. </a:t>
            </a:r>
            <a:r>
              <a:rPr lang="en-GB" dirty="0" err="1"/>
              <a:t>Üçten</a:t>
            </a:r>
            <a:r>
              <a:rPr lang="en-GB" dirty="0"/>
              <a:t> </a:t>
            </a:r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yazarlı</a:t>
            </a:r>
            <a:r>
              <a:rPr lang="en-GB" dirty="0"/>
              <a:t> </a:t>
            </a:r>
            <a:r>
              <a:rPr lang="en-GB" dirty="0" err="1"/>
              <a:t>eserlerde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dirty="0"/>
              <a:t> ilk </a:t>
            </a:r>
            <a:r>
              <a:rPr lang="en-GB" dirty="0" err="1"/>
              <a:t>isimden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en-GB" dirty="0"/>
              <a:t> “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diğerleri</a:t>
            </a:r>
            <a:r>
              <a:rPr lang="en-GB" dirty="0"/>
              <a:t>” </a:t>
            </a:r>
            <a:r>
              <a:rPr lang="en-GB" dirty="0" err="1"/>
              <a:t>anlamına</a:t>
            </a:r>
            <a:r>
              <a:rPr lang="en-GB" dirty="0"/>
              <a:t> </a:t>
            </a:r>
            <a:r>
              <a:rPr lang="en-GB" dirty="0" err="1"/>
              <a:t>gelen</a:t>
            </a:r>
            <a:r>
              <a:rPr lang="en-GB" dirty="0"/>
              <a:t> </a:t>
            </a:r>
            <a:r>
              <a:rPr lang="en-GB" dirty="0" err="1"/>
              <a:t>vd</a:t>
            </a:r>
            <a:r>
              <a:rPr lang="en-GB" dirty="0"/>
              <a:t>. </a:t>
            </a:r>
            <a:r>
              <a:rPr lang="en-GB" dirty="0" err="1"/>
              <a:t>kısaltması</a:t>
            </a:r>
            <a:r>
              <a:rPr lang="en-GB" dirty="0"/>
              <a:t> </a:t>
            </a:r>
            <a:r>
              <a:rPr lang="en-GB" dirty="0" err="1"/>
              <a:t>kullanılır</a:t>
            </a:r>
            <a:r>
              <a:rPr lang="en-GB" dirty="0"/>
              <a:t>. </a:t>
            </a:r>
            <a:r>
              <a:rPr lang="en-GB" dirty="0" err="1"/>
              <a:t>Eserin</a:t>
            </a:r>
            <a:r>
              <a:rPr lang="en-GB" dirty="0"/>
              <a:t> </a:t>
            </a:r>
            <a:r>
              <a:rPr lang="en-GB" dirty="0" err="1"/>
              <a:t>yayım</a:t>
            </a:r>
            <a:r>
              <a:rPr lang="en-GB" dirty="0"/>
              <a:t> </a:t>
            </a:r>
            <a:r>
              <a:rPr lang="en-GB" dirty="0" err="1"/>
              <a:t>yılı</a:t>
            </a:r>
            <a:r>
              <a:rPr lang="en-GB" dirty="0"/>
              <a:t>, </a:t>
            </a:r>
            <a:r>
              <a:rPr lang="en-GB" dirty="0" err="1"/>
              <a:t>başka</a:t>
            </a:r>
            <a:r>
              <a:rPr lang="en-GB" dirty="0"/>
              <a:t> </a:t>
            </a:r>
            <a:r>
              <a:rPr lang="en-GB" dirty="0" err="1"/>
              <a:t>baskıları</a:t>
            </a:r>
            <a:r>
              <a:rPr lang="en-GB" dirty="0"/>
              <a:t> da </a:t>
            </a:r>
            <a:r>
              <a:rPr lang="en-GB" dirty="0" err="1"/>
              <a:t>olabileceği</a:t>
            </a:r>
            <a:r>
              <a:rPr lang="en-GB" dirty="0"/>
              <a:t> </a:t>
            </a:r>
            <a:r>
              <a:rPr lang="en-GB" dirty="0" err="1"/>
              <a:t>dikkate</a:t>
            </a:r>
            <a:r>
              <a:rPr lang="en-GB" dirty="0"/>
              <a:t> </a:t>
            </a:r>
            <a:r>
              <a:rPr lang="en-GB" dirty="0" err="1"/>
              <a:t>alınarak</a:t>
            </a:r>
            <a:r>
              <a:rPr lang="en-GB" dirty="0"/>
              <a:t>, </a:t>
            </a:r>
            <a:r>
              <a:rPr lang="en-GB" dirty="0" err="1"/>
              <a:t>alıntının</a:t>
            </a:r>
            <a:r>
              <a:rPr lang="en-GB" dirty="0"/>
              <a:t> </a:t>
            </a:r>
            <a:r>
              <a:rPr lang="en-GB" dirty="0" err="1"/>
              <a:t>güvenilirliği</a:t>
            </a:r>
            <a:r>
              <a:rPr lang="en-GB" dirty="0"/>
              <a:t> </a:t>
            </a:r>
            <a:r>
              <a:rPr lang="en-GB" dirty="0" err="1"/>
              <a:t>açısından</a:t>
            </a:r>
            <a:r>
              <a:rPr lang="en-GB" dirty="0"/>
              <a:t> </a:t>
            </a:r>
            <a:r>
              <a:rPr lang="en-GB" dirty="0" err="1"/>
              <a:t>mutlaka</a:t>
            </a:r>
            <a:r>
              <a:rPr lang="en-GB" dirty="0"/>
              <a:t> </a:t>
            </a:r>
            <a:r>
              <a:rPr lang="en-GB" dirty="0" err="1"/>
              <a:t>belirtilmelidir</a:t>
            </a:r>
            <a:r>
              <a:rPr lang="en-GB" dirty="0"/>
              <a:t>. </a:t>
            </a:r>
            <a:r>
              <a:rPr lang="en-GB" dirty="0" err="1"/>
              <a:t>Eser</a:t>
            </a:r>
            <a:r>
              <a:rPr lang="en-GB" dirty="0"/>
              <a:t> </a:t>
            </a:r>
            <a:r>
              <a:rPr lang="en-GB" dirty="0" err="1"/>
              <a:t>adı</a:t>
            </a:r>
            <a:r>
              <a:rPr lang="en-GB" dirty="0"/>
              <a:t>, </a:t>
            </a:r>
            <a:r>
              <a:rPr lang="en-GB" dirty="0" err="1"/>
              <a:t>yazar</a:t>
            </a:r>
            <a:r>
              <a:rPr lang="en-GB" dirty="0"/>
              <a:t> </a:t>
            </a:r>
            <a:r>
              <a:rPr lang="en-GB" dirty="0" err="1"/>
              <a:t>adı</a:t>
            </a:r>
            <a:r>
              <a:rPr lang="en-GB" dirty="0"/>
              <a:t>, </a:t>
            </a:r>
            <a:r>
              <a:rPr lang="en-GB" dirty="0" err="1"/>
              <a:t>soyadı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eserin</a:t>
            </a:r>
            <a:r>
              <a:rPr lang="en-GB" dirty="0"/>
              <a:t> </a:t>
            </a:r>
            <a:r>
              <a:rPr lang="en-GB" dirty="0" err="1"/>
              <a:t>tarih</a:t>
            </a:r>
            <a:r>
              <a:rPr lang="en-GB" dirty="0"/>
              <a:t> </a:t>
            </a:r>
            <a:r>
              <a:rPr lang="en-GB" dirty="0" err="1"/>
              <a:t>bilgisinden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en-GB" dirty="0"/>
              <a:t> </a:t>
            </a:r>
            <a:r>
              <a:rPr lang="en-GB" dirty="0" err="1"/>
              <a:t>gelmelidir</a:t>
            </a:r>
            <a:r>
              <a:rPr lang="en-GB" dirty="0"/>
              <a:t>. </a:t>
            </a:r>
            <a:r>
              <a:rPr lang="en-GB" dirty="0" err="1"/>
              <a:t>Eser</a:t>
            </a:r>
            <a:r>
              <a:rPr lang="en-GB" dirty="0"/>
              <a:t>,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kitap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ise</a:t>
            </a:r>
            <a:r>
              <a:rPr lang="en-GB" dirty="0"/>
              <a:t> </a:t>
            </a:r>
            <a:r>
              <a:rPr lang="en-GB" dirty="0" err="1"/>
              <a:t>italik</a:t>
            </a:r>
            <a:r>
              <a:rPr lang="en-GB" dirty="0"/>
              <a:t> </a:t>
            </a:r>
            <a:r>
              <a:rPr lang="en-GB" dirty="0" err="1"/>
              <a:t>yazılmalıdır</a:t>
            </a:r>
            <a:r>
              <a:rPr lang="en-GB" dirty="0"/>
              <a:t>, </a:t>
            </a:r>
            <a:r>
              <a:rPr lang="en-GB" dirty="0" err="1"/>
              <a:t>makaleler</a:t>
            </a:r>
            <a:r>
              <a:rPr lang="en-GB" dirty="0"/>
              <a:t> </a:t>
            </a:r>
            <a:r>
              <a:rPr lang="en-GB" dirty="0" err="1"/>
              <a:t>tırnak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belirtilmelidir</a:t>
            </a:r>
            <a:r>
              <a:rPr lang="en-GB" dirty="0"/>
              <a:t>.</a:t>
            </a: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BCF3CCD-EBD7-493A-99DE-0800A189E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1C4FF4F-505E-4675-9BC4-676B8DA22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585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9C6272-D64D-45D6-AE30-6DCAD3CF0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Kaynakça</a:t>
            </a:r>
            <a:endParaRPr lang="tr-TR" i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2E39FB-7878-4B48-98D4-9C240241A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dirty="0" err="1"/>
              <a:t>Dergi</a:t>
            </a:r>
            <a:r>
              <a:rPr lang="en-GB" dirty="0"/>
              <a:t> </a:t>
            </a:r>
            <a:r>
              <a:rPr lang="en-GB" dirty="0" err="1"/>
              <a:t>makaleleri</a:t>
            </a:r>
            <a:r>
              <a:rPr lang="en-GB" dirty="0"/>
              <a:t> </a:t>
            </a:r>
            <a:r>
              <a:rPr lang="en-GB" dirty="0" err="1"/>
              <a:t>kaynak</a:t>
            </a:r>
            <a:r>
              <a:rPr lang="en-GB" dirty="0"/>
              <a:t> </a:t>
            </a:r>
            <a:r>
              <a:rPr lang="en-GB" dirty="0" err="1"/>
              <a:t>gösterilirken</a:t>
            </a:r>
            <a:r>
              <a:rPr lang="en-GB" dirty="0"/>
              <a:t>, </a:t>
            </a:r>
            <a:r>
              <a:rPr lang="en-GB" dirty="0" err="1"/>
              <a:t>yazarın</a:t>
            </a:r>
            <a:r>
              <a:rPr lang="en-GB" dirty="0"/>
              <a:t> </a:t>
            </a:r>
            <a:r>
              <a:rPr lang="en-GB" dirty="0" err="1"/>
              <a:t>soyadı</a:t>
            </a:r>
            <a:r>
              <a:rPr lang="en-GB" dirty="0"/>
              <a:t>, </a:t>
            </a:r>
            <a:r>
              <a:rPr lang="en-GB" dirty="0" err="1"/>
              <a:t>adı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parantez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tarih</a:t>
            </a:r>
            <a:r>
              <a:rPr lang="en-GB" dirty="0"/>
              <a:t> </a:t>
            </a:r>
            <a:r>
              <a:rPr lang="en-GB" dirty="0" err="1"/>
              <a:t>belirtilmesinin</a:t>
            </a:r>
            <a:r>
              <a:rPr lang="en-GB" dirty="0"/>
              <a:t> </a:t>
            </a:r>
            <a:r>
              <a:rPr lang="en-GB" dirty="0" err="1"/>
              <a:t>ardından</a:t>
            </a:r>
            <a:r>
              <a:rPr lang="en-GB" dirty="0"/>
              <a:t> </a:t>
            </a:r>
            <a:r>
              <a:rPr lang="en-GB" dirty="0" err="1"/>
              <a:t>tırnak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makalenin</a:t>
            </a:r>
            <a:r>
              <a:rPr lang="en-GB" dirty="0"/>
              <a:t> </a:t>
            </a:r>
            <a:r>
              <a:rPr lang="en-GB" dirty="0" err="1"/>
              <a:t>yer</a:t>
            </a:r>
            <a:r>
              <a:rPr lang="en-GB" dirty="0"/>
              <a:t> </a:t>
            </a:r>
            <a:r>
              <a:rPr lang="en-GB" dirty="0" err="1"/>
              <a:t>aldığı</a:t>
            </a:r>
            <a:r>
              <a:rPr lang="en-GB" dirty="0"/>
              <a:t> </a:t>
            </a:r>
            <a:r>
              <a:rPr lang="en-GB" dirty="0" err="1"/>
              <a:t>derginin</a:t>
            </a:r>
            <a:r>
              <a:rPr lang="en-GB" dirty="0"/>
              <a:t> </a:t>
            </a:r>
            <a:r>
              <a:rPr lang="en-GB" dirty="0" err="1"/>
              <a:t>ismi</a:t>
            </a:r>
            <a:r>
              <a:rPr lang="en-GB" dirty="0"/>
              <a:t>, </a:t>
            </a:r>
            <a:r>
              <a:rPr lang="en-GB" dirty="0" err="1"/>
              <a:t>cilt</a:t>
            </a:r>
            <a:r>
              <a:rPr lang="en-GB" dirty="0"/>
              <a:t> </a:t>
            </a:r>
            <a:r>
              <a:rPr lang="en-GB" dirty="0" err="1"/>
              <a:t>numarası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makalenin</a:t>
            </a:r>
            <a:r>
              <a:rPr lang="en-GB" dirty="0"/>
              <a:t> </a:t>
            </a:r>
            <a:r>
              <a:rPr lang="en-GB" dirty="0" err="1"/>
              <a:t>dergideki</a:t>
            </a:r>
            <a:r>
              <a:rPr lang="en-GB" dirty="0"/>
              <a:t> </a:t>
            </a:r>
            <a:r>
              <a:rPr lang="en-GB" dirty="0" err="1"/>
              <a:t>sayfa</a:t>
            </a:r>
            <a:r>
              <a:rPr lang="en-GB" dirty="0"/>
              <a:t> </a:t>
            </a:r>
            <a:r>
              <a:rPr lang="en-GB" dirty="0" err="1"/>
              <a:t>aralığı</a:t>
            </a:r>
            <a:r>
              <a:rPr lang="en-GB" dirty="0"/>
              <a:t> </a:t>
            </a:r>
            <a:r>
              <a:rPr lang="en-GB" dirty="0" err="1"/>
              <a:t>yazılır</a:t>
            </a:r>
            <a:r>
              <a:rPr lang="en-GB" dirty="0"/>
              <a:t>. Bir </a:t>
            </a:r>
            <a:r>
              <a:rPr lang="en-GB" dirty="0" err="1"/>
              <a:t>eseri</a:t>
            </a:r>
            <a:r>
              <a:rPr lang="en-GB" dirty="0"/>
              <a:t> </a:t>
            </a:r>
            <a:r>
              <a:rPr lang="en-GB" dirty="0" err="1"/>
              <a:t>yayıma</a:t>
            </a:r>
            <a:r>
              <a:rPr lang="en-GB" dirty="0"/>
              <a:t> </a:t>
            </a:r>
            <a:r>
              <a:rPr lang="en-GB" dirty="0" err="1"/>
              <a:t>hazırlayan</a:t>
            </a:r>
            <a:r>
              <a:rPr lang="en-GB" dirty="0"/>
              <a:t>, </a:t>
            </a:r>
            <a:r>
              <a:rPr lang="en-GB" dirty="0" err="1"/>
              <a:t>derleyen</a:t>
            </a:r>
            <a:r>
              <a:rPr lang="en-GB" dirty="0"/>
              <a:t>, </a:t>
            </a:r>
            <a:r>
              <a:rPr lang="en-GB" dirty="0" err="1"/>
              <a:t>çeviren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esere</a:t>
            </a:r>
            <a:r>
              <a:rPr lang="en-GB" dirty="0"/>
              <a:t> </a:t>
            </a:r>
            <a:r>
              <a:rPr lang="en-GB" dirty="0" err="1"/>
              <a:t>editörlük</a:t>
            </a:r>
            <a:r>
              <a:rPr lang="en-GB" dirty="0"/>
              <a:t> </a:t>
            </a:r>
            <a:r>
              <a:rPr lang="en-GB" dirty="0" err="1"/>
              <a:t>yapanların</a:t>
            </a:r>
            <a:r>
              <a:rPr lang="en-GB" dirty="0"/>
              <a:t> </a:t>
            </a:r>
            <a:r>
              <a:rPr lang="en-GB" dirty="0" err="1"/>
              <a:t>kaynakçada</a:t>
            </a:r>
            <a:r>
              <a:rPr lang="en-GB" dirty="0"/>
              <a:t> </a:t>
            </a:r>
            <a:r>
              <a:rPr lang="en-GB" dirty="0" err="1"/>
              <a:t>mutlaka</a:t>
            </a:r>
            <a:r>
              <a:rPr lang="en-GB" dirty="0"/>
              <a:t> </a:t>
            </a:r>
            <a:r>
              <a:rPr lang="en-GB" dirty="0" err="1"/>
              <a:t>vurgulanması</a:t>
            </a:r>
            <a:r>
              <a:rPr lang="en-GB" dirty="0"/>
              <a:t> </a:t>
            </a:r>
            <a:r>
              <a:rPr lang="en-GB" dirty="0" err="1"/>
              <a:t>gerekir</a:t>
            </a:r>
            <a:r>
              <a:rPr lang="en-GB" dirty="0"/>
              <a:t>. </a:t>
            </a:r>
            <a:r>
              <a:rPr lang="en-GB" dirty="0" err="1"/>
              <a:t>Çeviri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eserin</a:t>
            </a:r>
            <a:r>
              <a:rPr lang="en-GB" dirty="0"/>
              <a:t> </a:t>
            </a:r>
            <a:r>
              <a:rPr lang="en-GB" dirty="0" err="1"/>
              <a:t>orijinalinin</a:t>
            </a:r>
            <a:r>
              <a:rPr lang="en-GB" dirty="0"/>
              <a:t> </a:t>
            </a:r>
            <a:r>
              <a:rPr lang="en-GB" dirty="0" err="1"/>
              <a:t>yazarı</a:t>
            </a:r>
            <a:r>
              <a:rPr lang="en-GB" dirty="0"/>
              <a:t>, </a:t>
            </a:r>
            <a:r>
              <a:rPr lang="en-GB" dirty="0" err="1"/>
              <a:t>yazar</a:t>
            </a:r>
            <a:r>
              <a:rPr lang="en-GB" dirty="0"/>
              <a:t> ad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soyadı</a:t>
            </a:r>
            <a:r>
              <a:rPr lang="en-GB" dirty="0"/>
              <a:t> </a:t>
            </a:r>
            <a:r>
              <a:rPr lang="en-GB" dirty="0" err="1"/>
              <a:t>bilgileri</a:t>
            </a:r>
            <a:r>
              <a:rPr lang="en-GB" dirty="0"/>
              <a:t> </a:t>
            </a:r>
            <a:r>
              <a:rPr lang="en-GB" dirty="0" err="1"/>
              <a:t>içerisinde</a:t>
            </a:r>
            <a:r>
              <a:rPr lang="en-GB" dirty="0"/>
              <a:t> </a:t>
            </a:r>
            <a:r>
              <a:rPr lang="en-GB" dirty="0" err="1"/>
              <a:t>yer</a:t>
            </a:r>
            <a:r>
              <a:rPr lang="en-GB" dirty="0"/>
              <a:t> </a:t>
            </a:r>
            <a:r>
              <a:rPr lang="en-GB" dirty="0" err="1"/>
              <a:t>alırken</a:t>
            </a:r>
            <a:r>
              <a:rPr lang="en-GB" dirty="0"/>
              <a:t>, </a:t>
            </a:r>
            <a:r>
              <a:rPr lang="en-GB" dirty="0" err="1"/>
              <a:t>eseri</a:t>
            </a:r>
            <a:r>
              <a:rPr lang="en-GB" dirty="0"/>
              <a:t> </a:t>
            </a:r>
            <a:r>
              <a:rPr lang="en-GB" dirty="0" err="1"/>
              <a:t>çeviren</a:t>
            </a:r>
            <a:r>
              <a:rPr lang="en-GB" dirty="0"/>
              <a:t> </a:t>
            </a:r>
            <a:r>
              <a:rPr lang="en-GB" dirty="0" err="1"/>
              <a:t>kişi</a:t>
            </a:r>
            <a:r>
              <a:rPr lang="en-GB" dirty="0"/>
              <a:t>, </a:t>
            </a:r>
            <a:r>
              <a:rPr lang="en-GB" dirty="0" err="1"/>
              <a:t>eserin</a:t>
            </a:r>
            <a:r>
              <a:rPr lang="en-GB" dirty="0"/>
              <a:t> </a:t>
            </a:r>
            <a:r>
              <a:rPr lang="en-GB" dirty="0" err="1"/>
              <a:t>adı</a:t>
            </a:r>
            <a:r>
              <a:rPr lang="en-GB" dirty="0"/>
              <a:t> </a:t>
            </a:r>
            <a:r>
              <a:rPr lang="en-GB" dirty="0" err="1"/>
              <a:t>belirtildikten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en-GB" dirty="0"/>
              <a:t> </a:t>
            </a:r>
            <a:r>
              <a:rPr lang="en-GB" i="1" dirty="0" err="1"/>
              <a:t>çev</a:t>
            </a:r>
            <a:r>
              <a:rPr lang="en-GB" i="1" dirty="0"/>
              <a:t>.</a:t>
            </a:r>
            <a:r>
              <a:rPr lang="en-GB" dirty="0"/>
              <a:t> </a:t>
            </a:r>
            <a:r>
              <a:rPr lang="en-GB" dirty="0" err="1"/>
              <a:t>ibaresi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yer</a:t>
            </a:r>
            <a:r>
              <a:rPr lang="en-GB" dirty="0"/>
              <a:t> </a:t>
            </a:r>
            <a:r>
              <a:rPr lang="en-GB" dirty="0" err="1"/>
              <a:t>almalıdır</a:t>
            </a:r>
            <a:r>
              <a:rPr lang="en-GB" dirty="0"/>
              <a:t>. </a:t>
            </a:r>
            <a:r>
              <a:rPr lang="en-GB" dirty="0" err="1"/>
              <a:t>Eser</a:t>
            </a:r>
            <a:r>
              <a:rPr lang="en-GB" dirty="0"/>
              <a:t> </a:t>
            </a:r>
            <a:r>
              <a:rPr lang="en-GB" dirty="0" err="1"/>
              <a:t>editörlüğü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derlemesi</a:t>
            </a:r>
            <a:r>
              <a:rPr lang="en-GB" dirty="0"/>
              <a:t> </a:t>
            </a:r>
            <a:r>
              <a:rPr lang="en-GB" i="1" dirty="0"/>
              <a:t>ed</a:t>
            </a:r>
            <a:r>
              <a:rPr lang="en-GB" dirty="0"/>
              <a:t>., </a:t>
            </a:r>
            <a:r>
              <a:rPr lang="en-GB" i="1" dirty="0" err="1"/>
              <a:t>haz</a:t>
            </a:r>
            <a:r>
              <a:rPr lang="en-GB" dirty="0"/>
              <a:t>. </a:t>
            </a:r>
            <a:r>
              <a:rPr lang="en-GB" dirty="0" err="1"/>
              <a:t>ya</a:t>
            </a:r>
            <a:r>
              <a:rPr lang="en-GB" dirty="0"/>
              <a:t> da der. </a:t>
            </a:r>
            <a:r>
              <a:rPr lang="en-GB" dirty="0" err="1"/>
              <a:t>kısaltmaları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belirtilmelidir</a:t>
            </a:r>
            <a:r>
              <a:rPr lang="en-GB" dirty="0"/>
              <a:t>. </a:t>
            </a:r>
            <a:r>
              <a:rPr lang="en-GB" dirty="0" err="1"/>
              <a:t>Kaynak</a:t>
            </a:r>
            <a:r>
              <a:rPr lang="en-GB" dirty="0"/>
              <a:t> </a:t>
            </a:r>
            <a:r>
              <a:rPr lang="en-GB" dirty="0" err="1"/>
              <a:t>gösterilirken</a:t>
            </a:r>
            <a:r>
              <a:rPr lang="en-GB" dirty="0"/>
              <a:t> </a:t>
            </a:r>
            <a:r>
              <a:rPr lang="en-GB" dirty="0" err="1"/>
              <a:t>eserin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konudaki</a:t>
            </a:r>
            <a:r>
              <a:rPr lang="en-GB" dirty="0"/>
              <a:t> </a:t>
            </a:r>
            <a:r>
              <a:rPr lang="en-GB" dirty="0" err="1"/>
              <a:t>niteliğini</a:t>
            </a:r>
            <a:r>
              <a:rPr lang="en-GB" dirty="0"/>
              <a:t> </a:t>
            </a:r>
            <a:r>
              <a:rPr lang="en-GB" dirty="0" err="1"/>
              <a:t>vurgulamak</a:t>
            </a:r>
            <a:r>
              <a:rPr lang="en-GB" dirty="0"/>
              <a:t> </a:t>
            </a:r>
            <a:r>
              <a:rPr lang="en-GB" dirty="0" err="1"/>
              <a:t>önemlidir</a:t>
            </a:r>
            <a:r>
              <a:rPr lang="en-GB" dirty="0"/>
              <a:t>. </a:t>
            </a:r>
            <a:r>
              <a:rPr lang="en-GB" dirty="0" err="1"/>
              <a:t>Eserin</a:t>
            </a:r>
            <a:r>
              <a:rPr lang="en-GB" dirty="0"/>
              <a:t> </a:t>
            </a:r>
            <a:r>
              <a:rPr lang="en-GB" dirty="0" err="1"/>
              <a:t>kapağında</a:t>
            </a:r>
            <a:r>
              <a:rPr lang="en-GB" dirty="0"/>
              <a:t> </a:t>
            </a:r>
            <a:r>
              <a:rPr lang="en-GB" dirty="0" err="1"/>
              <a:t>geliştirilmiş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düzenlenmiş</a:t>
            </a:r>
            <a:r>
              <a:rPr lang="en-GB" dirty="0"/>
              <a:t> </a:t>
            </a:r>
            <a:r>
              <a:rPr lang="en-GB" dirty="0" err="1"/>
              <a:t>yeni</a:t>
            </a:r>
            <a:r>
              <a:rPr lang="en-GB" dirty="0"/>
              <a:t> </a:t>
            </a:r>
            <a:r>
              <a:rPr lang="en-GB" dirty="0" err="1"/>
              <a:t>baskı</a:t>
            </a:r>
            <a:r>
              <a:rPr lang="en-GB" dirty="0"/>
              <a:t> </a:t>
            </a:r>
            <a:r>
              <a:rPr lang="en-GB" dirty="0" err="1"/>
              <a:t>ifadesi</a:t>
            </a:r>
            <a:r>
              <a:rPr lang="en-GB" dirty="0"/>
              <a:t> </a:t>
            </a:r>
            <a:r>
              <a:rPr lang="en-GB" dirty="0" err="1"/>
              <a:t>yer</a:t>
            </a:r>
            <a:r>
              <a:rPr lang="en-GB" dirty="0"/>
              <a:t> </a:t>
            </a:r>
            <a:r>
              <a:rPr lang="en-GB" dirty="0" err="1"/>
              <a:t>alıyorsa</a:t>
            </a:r>
            <a:r>
              <a:rPr lang="en-GB" dirty="0"/>
              <a:t>, </a:t>
            </a:r>
            <a:r>
              <a:rPr lang="en-GB" dirty="0" err="1"/>
              <a:t>kaynak</a:t>
            </a:r>
            <a:r>
              <a:rPr lang="en-GB" dirty="0"/>
              <a:t> </a:t>
            </a:r>
            <a:r>
              <a:rPr lang="en-GB" dirty="0" err="1"/>
              <a:t>gösterilirken</a:t>
            </a:r>
            <a:r>
              <a:rPr lang="en-GB" dirty="0"/>
              <a:t> </a:t>
            </a:r>
            <a:r>
              <a:rPr lang="en-GB" dirty="0" err="1"/>
              <a:t>mutlaka</a:t>
            </a:r>
            <a:r>
              <a:rPr lang="en-GB" dirty="0"/>
              <a:t> </a:t>
            </a:r>
            <a:r>
              <a:rPr lang="en-GB" dirty="0" err="1"/>
              <a:t>baskı</a:t>
            </a:r>
            <a:r>
              <a:rPr lang="en-GB" dirty="0"/>
              <a:t> </a:t>
            </a:r>
            <a:r>
              <a:rPr lang="en-GB" dirty="0" err="1"/>
              <a:t>sayısına</a:t>
            </a:r>
            <a:r>
              <a:rPr lang="en-GB" dirty="0"/>
              <a:t> da </a:t>
            </a:r>
            <a:r>
              <a:rPr lang="en-GB" dirty="0" err="1"/>
              <a:t>yer</a:t>
            </a:r>
            <a:r>
              <a:rPr lang="en-GB" dirty="0"/>
              <a:t> </a:t>
            </a:r>
            <a:r>
              <a:rPr lang="en-GB" dirty="0" err="1"/>
              <a:t>vermek</a:t>
            </a:r>
            <a:r>
              <a:rPr lang="en-GB" dirty="0"/>
              <a:t> </a:t>
            </a:r>
            <a:r>
              <a:rPr lang="en-GB" dirty="0" err="1"/>
              <a:t>gereklidir</a:t>
            </a:r>
            <a:r>
              <a:rPr lang="en-GB" dirty="0"/>
              <a:t>. </a:t>
            </a:r>
            <a:r>
              <a:rPr lang="en-GB" dirty="0" err="1"/>
              <a:t>Çünkü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ifadeler</a:t>
            </a:r>
            <a:r>
              <a:rPr lang="en-GB" dirty="0"/>
              <a:t>, </a:t>
            </a:r>
            <a:r>
              <a:rPr lang="en-GB" dirty="0" err="1"/>
              <a:t>esere</a:t>
            </a:r>
            <a:r>
              <a:rPr lang="en-GB" dirty="0"/>
              <a:t> </a:t>
            </a:r>
            <a:r>
              <a:rPr lang="en-GB" dirty="0" err="1"/>
              <a:t>yeni</a:t>
            </a:r>
            <a:r>
              <a:rPr lang="en-GB" dirty="0"/>
              <a:t> </a:t>
            </a:r>
            <a:r>
              <a:rPr lang="en-GB" dirty="0" err="1"/>
              <a:t>katkıların</a:t>
            </a:r>
            <a:r>
              <a:rPr lang="en-GB" dirty="0"/>
              <a:t> </a:t>
            </a:r>
            <a:r>
              <a:rPr lang="en-GB" dirty="0" err="1"/>
              <a:t>olduğu</a:t>
            </a:r>
            <a:r>
              <a:rPr lang="en-GB" dirty="0"/>
              <a:t> </a:t>
            </a:r>
            <a:r>
              <a:rPr lang="en-GB" dirty="0" err="1"/>
              <a:t>anlamına</a:t>
            </a:r>
            <a:r>
              <a:rPr lang="en-GB" dirty="0"/>
              <a:t> </a:t>
            </a:r>
            <a:r>
              <a:rPr lang="en-GB" dirty="0" err="1"/>
              <a:t>gelir</a:t>
            </a:r>
            <a:r>
              <a:rPr lang="en-GB" dirty="0"/>
              <a:t>, </a:t>
            </a:r>
            <a:r>
              <a:rPr lang="en-GB" dirty="0" err="1"/>
              <a:t>dolayısıyla</a:t>
            </a:r>
            <a:r>
              <a:rPr lang="en-GB" dirty="0"/>
              <a:t> </a:t>
            </a:r>
            <a:r>
              <a:rPr lang="en-GB" dirty="0" err="1"/>
              <a:t>verilen</a:t>
            </a:r>
            <a:r>
              <a:rPr lang="en-GB" dirty="0"/>
              <a:t> </a:t>
            </a:r>
            <a:r>
              <a:rPr lang="en-GB" dirty="0" err="1"/>
              <a:t>sayfa</a:t>
            </a:r>
            <a:r>
              <a:rPr lang="en-GB" dirty="0"/>
              <a:t> </a:t>
            </a:r>
            <a:r>
              <a:rPr lang="en-GB" dirty="0" err="1"/>
              <a:t>numarasında</a:t>
            </a:r>
            <a:r>
              <a:rPr lang="en-GB" dirty="0"/>
              <a:t> da </a:t>
            </a:r>
            <a:r>
              <a:rPr lang="en-GB" dirty="0" err="1"/>
              <a:t>daha</a:t>
            </a:r>
            <a:r>
              <a:rPr lang="en-GB" dirty="0"/>
              <a:t> </a:t>
            </a:r>
            <a:r>
              <a:rPr lang="en-GB" dirty="0" err="1"/>
              <a:t>önceki</a:t>
            </a:r>
            <a:r>
              <a:rPr lang="en-GB" dirty="0"/>
              <a:t> </a:t>
            </a:r>
            <a:r>
              <a:rPr lang="en-GB" dirty="0" err="1"/>
              <a:t>baskılara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farklılık</a:t>
            </a:r>
            <a:r>
              <a:rPr lang="en-GB" dirty="0"/>
              <a:t> </a:t>
            </a:r>
            <a:r>
              <a:rPr lang="en-GB" dirty="0" err="1"/>
              <a:t>oluşabilir</a:t>
            </a:r>
            <a:r>
              <a:rPr lang="en-GB" dirty="0"/>
              <a:t>. </a:t>
            </a: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BCF3CCD-EBD7-493A-99DE-0800A189E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1C4FF4F-505E-4675-9BC4-676B8DA22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65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9C6272-D64D-45D6-AE30-6DCAD3CF0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Kaynakça</a:t>
            </a:r>
            <a:endParaRPr lang="tr-TR" i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2E39FB-7878-4B48-98D4-9C240241A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5451"/>
            <a:ext cx="8229600" cy="51212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1900" dirty="0" err="1"/>
              <a:t>Kullanılan</a:t>
            </a:r>
            <a:r>
              <a:rPr lang="en-GB" sz="1900" dirty="0"/>
              <a:t> </a:t>
            </a:r>
            <a:r>
              <a:rPr lang="en-GB" sz="1900" dirty="0" err="1"/>
              <a:t>kaynakta</a:t>
            </a:r>
            <a:r>
              <a:rPr lang="en-GB" sz="1900" dirty="0"/>
              <a:t> </a:t>
            </a:r>
            <a:r>
              <a:rPr lang="en-GB" sz="1900" dirty="0" err="1"/>
              <a:t>eserin</a:t>
            </a:r>
            <a:r>
              <a:rPr lang="en-GB" sz="1900" dirty="0"/>
              <a:t> </a:t>
            </a:r>
            <a:r>
              <a:rPr lang="en-GB" sz="1900" dirty="0" err="1"/>
              <a:t>yayım</a:t>
            </a:r>
            <a:r>
              <a:rPr lang="en-GB" sz="1900" dirty="0"/>
              <a:t> </a:t>
            </a:r>
            <a:r>
              <a:rPr lang="en-GB" sz="1900" dirty="0" err="1"/>
              <a:t>yeri</a:t>
            </a:r>
            <a:r>
              <a:rPr lang="en-GB" sz="1900" dirty="0"/>
              <a:t> </a:t>
            </a:r>
            <a:r>
              <a:rPr lang="en-GB" sz="1900" dirty="0" err="1"/>
              <a:t>belirtiliyorsa</a:t>
            </a:r>
            <a:r>
              <a:rPr lang="en-GB" sz="1900" dirty="0"/>
              <a:t> </a:t>
            </a:r>
            <a:r>
              <a:rPr lang="en-GB" sz="1900" dirty="0" err="1"/>
              <a:t>yazılmalıdır</a:t>
            </a:r>
            <a:r>
              <a:rPr lang="en-GB" sz="1900" dirty="0"/>
              <a:t>, </a:t>
            </a:r>
            <a:r>
              <a:rPr lang="en-GB" sz="1900" dirty="0" err="1"/>
              <a:t>belirtilmiyor</a:t>
            </a:r>
            <a:r>
              <a:rPr lang="en-GB" sz="1900" dirty="0"/>
              <a:t> </a:t>
            </a:r>
            <a:r>
              <a:rPr lang="en-GB" sz="1900" dirty="0" err="1"/>
              <a:t>ise</a:t>
            </a:r>
            <a:r>
              <a:rPr lang="en-GB" sz="1900" dirty="0"/>
              <a:t> </a:t>
            </a:r>
            <a:r>
              <a:rPr lang="en-GB" sz="1900" i="1" dirty="0" err="1"/>
              <a:t>yy</a:t>
            </a:r>
            <a:r>
              <a:rPr lang="en-GB" sz="1900" dirty="0"/>
              <a:t>. </a:t>
            </a:r>
            <a:r>
              <a:rPr lang="en-GB" sz="1900" dirty="0" err="1"/>
              <a:t>İbaresi</a:t>
            </a:r>
            <a:r>
              <a:rPr lang="en-GB" sz="1900" dirty="0"/>
              <a:t> </a:t>
            </a:r>
            <a:r>
              <a:rPr lang="en-GB" sz="1900" dirty="0" err="1"/>
              <a:t>konabilir</a:t>
            </a:r>
            <a:r>
              <a:rPr lang="en-GB" sz="1900" dirty="0"/>
              <a:t> </a:t>
            </a:r>
            <a:r>
              <a:rPr lang="en-GB" sz="1900" dirty="0" err="1"/>
              <a:t>ki</a:t>
            </a:r>
            <a:r>
              <a:rPr lang="en-GB" sz="1900" dirty="0"/>
              <a:t> </a:t>
            </a:r>
            <a:r>
              <a:rPr lang="en-GB" sz="1900" dirty="0" err="1"/>
              <a:t>bu</a:t>
            </a:r>
            <a:r>
              <a:rPr lang="en-GB" sz="1900" dirty="0"/>
              <a:t> “</a:t>
            </a:r>
            <a:r>
              <a:rPr lang="en-GB" sz="1900" dirty="0" err="1"/>
              <a:t>yayım</a:t>
            </a:r>
            <a:r>
              <a:rPr lang="en-GB" sz="1900" dirty="0"/>
              <a:t> </a:t>
            </a:r>
            <a:r>
              <a:rPr lang="en-GB" sz="1900" dirty="0" err="1"/>
              <a:t>yeri</a:t>
            </a:r>
            <a:r>
              <a:rPr lang="en-GB" sz="1900" dirty="0"/>
              <a:t> yok” </a:t>
            </a:r>
            <a:r>
              <a:rPr lang="en-GB" sz="1900" dirty="0" err="1"/>
              <a:t>ifadesinin</a:t>
            </a:r>
            <a:r>
              <a:rPr lang="en-GB" sz="1900" dirty="0"/>
              <a:t> </a:t>
            </a:r>
            <a:r>
              <a:rPr lang="en-GB" sz="1900" dirty="0" err="1"/>
              <a:t>kısaltılmasıdır</a:t>
            </a:r>
            <a:r>
              <a:rPr lang="en-GB" sz="1900" dirty="0"/>
              <a:t>. </a:t>
            </a:r>
            <a:r>
              <a:rPr lang="en-GB" sz="1900" dirty="0" err="1"/>
              <a:t>Benzer</a:t>
            </a:r>
            <a:r>
              <a:rPr lang="en-GB" sz="1900" dirty="0"/>
              <a:t> </a:t>
            </a:r>
            <a:r>
              <a:rPr lang="en-GB" sz="1900" dirty="0" err="1"/>
              <a:t>şekilde</a:t>
            </a:r>
            <a:r>
              <a:rPr lang="en-GB" sz="1900" dirty="0"/>
              <a:t> </a:t>
            </a:r>
            <a:r>
              <a:rPr lang="en-GB" sz="1900" dirty="0" err="1"/>
              <a:t>yayımcı</a:t>
            </a:r>
            <a:r>
              <a:rPr lang="en-GB" sz="1900" dirty="0"/>
              <a:t> </a:t>
            </a:r>
            <a:r>
              <a:rPr lang="en-GB" sz="1900" dirty="0" err="1"/>
              <a:t>ya</a:t>
            </a:r>
            <a:r>
              <a:rPr lang="en-GB" sz="1900" dirty="0"/>
              <a:t> da </a:t>
            </a:r>
            <a:r>
              <a:rPr lang="en-GB" sz="1900" dirty="0" err="1"/>
              <a:t>yayınevinin</a:t>
            </a:r>
            <a:r>
              <a:rPr lang="en-GB" sz="1900" dirty="0"/>
              <a:t> </a:t>
            </a:r>
            <a:r>
              <a:rPr lang="en-GB" sz="1900" dirty="0" err="1"/>
              <a:t>ismi</a:t>
            </a:r>
            <a:r>
              <a:rPr lang="en-GB" sz="1900" dirty="0"/>
              <a:t> de </a:t>
            </a:r>
            <a:r>
              <a:rPr lang="en-GB" sz="1900" dirty="0" err="1"/>
              <a:t>kullanılan</a:t>
            </a:r>
            <a:r>
              <a:rPr lang="en-GB" sz="1900" dirty="0"/>
              <a:t> </a:t>
            </a:r>
            <a:r>
              <a:rPr lang="en-GB" sz="1900" dirty="0" err="1"/>
              <a:t>kaynakta</a:t>
            </a:r>
            <a:r>
              <a:rPr lang="en-GB" sz="1900" dirty="0"/>
              <a:t> </a:t>
            </a:r>
            <a:r>
              <a:rPr lang="en-GB" sz="1900" dirty="0" err="1"/>
              <a:t>yer</a:t>
            </a:r>
            <a:r>
              <a:rPr lang="en-GB" sz="1900" dirty="0"/>
              <a:t> </a:t>
            </a:r>
            <a:r>
              <a:rPr lang="en-GB" sz="1900" dirty="0" err="1"/>
              <a:t>alıyorsa</a:t>
            </a:r>
            <a:r>
              <a:rPr lang="en-GB" sz="1900" dirty="0"/>
              <a:t> </a:t>
            </a:r>
            <a:r>
              <a:rPr lang="en-GB" sz="1900" dirty="0" err="1"/>
              <a:t>belirtilmelidir</a:t>
            </a:r>
            <a:r>
              <a:rPr lang="en-GB" sz="1900" dirty="0"/>
              <a:t>. </a:t>
            </a:r>
            <a:r>
              <a:rPr lang="en-GB" sz="1900" dirty="0" err="1"/>
              <a:t>Yer</a:t>
            </a:r>
            <a:r>
              <a:rPr lang="en-GB" sz="1900" dirty="0"/>
              <a:t> </a:t>
            </a:r>
            <a:r>
              <a:rPr lang="en-GB" sz="1900" dirty="0" err="1"/>
              <a:t>almıyorsa</a:t>
            </a:r>
            <a:r>
              <a:rPr lang="en-GB" sz="1900" dirty="0"/>
              <a:t> </a:t>
            </a:r>
            <a:r>
              <a:rPr lang="en-GB" sz="1900" i="1" dirty="0" err="1"/>
              <a:t>yy</a:t>
            </a:r>
            <a:r>
              <a:rPr lang="en-GB" sz="1900" dirty="0"/>
              <a:t>. (</a:t>
            </a:r>
            <a:r>
              <a:rPr lang="en-GB" sz="1900" dirty="0" err="1"/>
              <a:t>yayımcı</a:t>
            </a:r>
            <a:r>
              <a:rPr lang="en-GB" sz="1900" dirty="0"/>
              <a:t>/</a:t>
            </a:r>
            <a:r>
              <a:rPr lang="en-GB" sz="1900" dirty="0" err="1"/>
              <a:t>yayınevi</a:t>
            </a:r>
            <a:r>
              <a:rPr lang="en-GB" sz="1900" dirty="0"/>
              <a:t> yok) </a:t>
            </a:r>
            <a:r>
              <a:rPr lang="en-GB" sz="1900" dirty="0" err="1"/>
              <a:t>ibaresi</a:t>
            </a:r>
            <a:r>
              <a:rPr lang="en-GB" sz="1900" dirty="0"/>
              <a:t> </a:t>
            </a:r>
            <a:r>
              <a:rPr lang="en-GB" sz="1900" dirty="0" err="1"/>
              <a:t>konabilir</a:t>
            </a:r>
            <a:r>
              <a:rPr lang="en-GB" sz="1900" dirty="0"/>
              <a:t>. </a:t>
            </a:r>
            <a:r>
              <a:rPr lang="en-GB" sz="1900" dirty="0" err="1"/>
              <a:t>Kaynakça</a:t>
            </a:r>
            <a:r>
              <a:rPr lang="en-GB" sz="1900" dirty="0"/>
              <a:t> </a:t>
            </a:r>
            <a:r>
              <a:rPr lang="en-GB" sz="1900" dirty="0" err="1"/>
              <a:t>listesinde</a:t>
            </a:r>
            <a:r>
              <a:rPr lang="en-GB" sz="1900" dirty="0"/>
              <a:t> </a:t>
            </a:r>
            <a:r>
              <a:rPr lang="en-GB" sz="1900" dirty="0" err="1"/>
              <a:t>kitap</a:t>
            </a:r>
            <a:r>
              <a:rPr lang="en-GB" sz="1900" dirty="0"/>
              <a:t> </a:t>
            </a:r>
            <a:r>
              <a:rPr lang="en-GB" sz="1900" dirty="0" err="1"/>
              <a:t>yayınını</a:t>
            </a:r>
            <a:r>
              <a:rPr lang="en-GB" sz="1900" dirty="0"/>
              <a:t> </a:t>
            </a:r>
            <a:r>
              <a:rPr lang="en-GB" sz="1900" dirty="0" err="1"/>
              <a:t>gösterirken</a:t>
            </a:r>
            <a:r>
              <a:rPr lang="en-GB" sz="1900" dirty="0"/>
              <a:t> </a:t>
            </a:r>
            <a:r>
              <a:rPr lang="en-GB" sz="1900" dirty="0" err="1"/>
              <a:t>sayfa</a:t>
            </a:r>
            <a:r>
              <a:rPr lang="en-GB" sz="1900" dirty="0"/>
              <a:t> </a:t>
            </a:r>
            <a:r>
              <a:rPr lang="en-GB" sz="1900" dirty="0" err="1"/>
              <a:t>numarası</a:t>
            </a:r>
            <a:r>
              <a:rPr lang="en-GB" sz="1900" dirty="0"/>
              <a:t> </a:t>
            </a:r>
            <a:r>
              <a:rPr lang="en-GB" sz="1900" dirty="0" err="1"/>
              <a:t>belirtmek</a:t>
            </a:r>
            <a:r>
              <a:rPr lang="en-GB" sz="1900" dirty="0"/>
              <a:t> </a:t>
            </a:r>
            <a:r>
              <a:rPr lang="en-GB" sz="1900" dirty="0" err="1"/>
              <a:t>gerekmez</a:t>
            </a:r>
            <a:r>
              <a:rPr lang="en-GB" sz="1900" dirty="0"/>
              <a:t>, </a:t>
            </a:r>
            <a:r>
              <a:rPr lang="en-GB" sz="1900" dirty="0" err="1"/>
              <a:t>ancak</a:t>
            </a:r>
            <a:r>
              <a:rPr lang="en-GB" sz="1900" dirty="0"/>
              <a:t> </a:t>
            </a:r>
            <a:r>
              <a:rPr lang="en-GB" sz="1900" dirty="0" err="1"/>
              <a:t>makale</a:t>
            </a:r>
            <a:r>
              <a:rPr lang="en-GB" sz="1900" dirty="0"/>
              <a:t> </a:t>
            </a:r>
            <a:r>
              <a:rPr lang="en-GB" sz="1900" dirty="0" err="1"/>
              <a:t>yayınını</a:t>
            </a:r>
            <a:r>
              <a:rPr lang="en-GB" sz="1900" dirty="0"/>
              <a:t> </a:t>
            </a:r>
            <a:r>
              <a:rPr lang="en-GB" sz="1900" dirty="0" err="1"/>
              <a:t>kaynak</a:t>
            </a:r>
            <a:r>
              <a:rPr lang="en-GB" sz="1900" dirty="0"/>
              <a:t> </a:t>
            </a:r>
            <a:r>
              <a:rPr lang="en-GB" sz="1900" dirty="0" err="1"/>
              <a:t>gösterirken</a:t>
            </a:r>
            <a:r>
              <a:rPr lang="en-GB" sz="1900" dirty="0"/>
              <a:t> </a:t>
            </a:r>
            <a:r>
              <a:rPr lang="en-GB" sz="1900" dirty="0" err="1"/>
              <a:t>makalenin</a:t>
            </a:r>
            <a:r>
              <a:rPr lang="en-GB" sz="1900" dirty="0"/>
              <a:t> </a:t>
            </a:r>
            <a:r>
              <a:rPr lang="en-GB" sz="1900" dirty="0" err="1"/>
              <a:t>yer</a:t>
            </a:r>
            <a:r>
              <a:rPr lang="en-GB" sz="1900" dirty="0"/>
              <a:t> </a:t>
            </a:r>
            <a:r>
              <a:rPr lang="en-GB" sz="1900" dirty="0" err="1"/>
              <a:t>aldığı</a:t>
            </a:r>
            <a:r>
              <a:rPr lang="en-GB" sz="1900" dirty="0"/>
              <a:t> </a:t>
            </a:r>
            <a:r>
              <a:rPr lang="en-GB" sz="1900" dirty="0" err="1"/>
              <a:t>sayfa</a:t>
            </a:r>
            <a:r>
              <a:rPr lang="en-GB" sz="1900" dirty="0"/>
              <a:t> </a:t>
            </a:r>
            <a:r>
              <a:rPr lang="en-GB" sz="1900" dirty="0" err="1"/>
              <a:t>aralığının</a:t>
            </a:r>
            <a:r>
              <a:rPr lang="en-GB" sz="1900" dirty="0"/>
              <a:t> </a:t>
            </a:r>
            <a:r>
              <a:rPr lang="en-GB" sz="1900" dirty="0" err="1"/>
              <a:t>mutlaka</a:t>
            </a:r>
            <a:r>
              <a:rPr lang="en-GB" sz="1900" dirty="0"/>
              <a:t> </a:t>
            </a:r>
            <a:r>
              <a:rPr lang="en-GB" sz="1900" dirty="0" err="1"/>
              <a:t>belirtilmesi</a:t>
            </a:r>
            <a:r>
              <a:rPr lang="en-GB" sz="1900" dirty="0"/>
              <a:t> </a:t>
            </a:r>
            <a:r>
              <a:rPr lang="en-GB" sz="1900" dirty="0" err="1"/>
              <a:t>gerekirlidir</a:t>
            </a:r>
            <a:r>
              <a:rPr lang="en-GB" sz="1900" dirty="0"/>
              <a:t>. İnternet </a:t>
            </a:r>
            <a:r>
              <a:rPr lang="en-GB" sz="1900" dirty="0" err="1"/>
              <a:t>belgelerine</a:t>
            </a:r>
            <a:r>
              <a:rPr lang="en-GB" sz="1900" dirty="0"/>
              <a:t> </a:t>
            </a:r>
            <a:r>
              <a:rPr lang="en-GB" sz="1900" dirty="0" err="1"/>
              <a:t>ve</a:t>
            </a:r>
            <a:r>
              <a:rPr lang="en-GB" sz="1900" dirty="0"/>
              <a:t> </a:t>
            </a:r>
            <a:r>
              <a:rPr lang="en-GB" sz="1900" dirty="0" err="1"/>
              <a:t>elektronik</a:t>
            </a:r>
            <a:r>
              <a:rPr lang="en-GB" sz="1900" dirty="0"/>
              <a:t> </a:t>
            </a:r>
            <a:r>
              <a:rPr lang="en-GB" sz="1900" dirty="0" err="1"/>
              <a:t>kaynaklara</a:t>
            </a:r>
            <a:r>
              <a:rPr lang="en-GB" sz="1900" dirty="0"/>
              <a:t> </a:t>
            </a:r>
            <a:r>
              <a:rPr lang="en-GB" sz="1900" dirty="0" err="1"/>
              <a:t>başvuru</a:t>
            </a:r>
            <a:r>
              <a:rPr lang="en-GB" sz="1900" dirty="0"/>
              <a:t> </a:t>
            </a:r>
            <a:r>
              <a:rPr lang="en-GB" sz="1900" dirty="0" err="1"/>
              <a:t>yönteminde</a:t>
            </a:r>
            <a:r>
              <a:rPr lang="en-GB" sz="1900" dirty="0"/>
              <a:t>, </a:t>
            </a:r>
            <a:r>
              <a:rPr lang="en-GB" sz="1900" dirty="0" err="1"/>
              <a:t>yazar</a:t>
            </a:r>
            <a:r>
              <a:rPr lang="en-GB" sz="1900" dirty="0"/>
              <a:t> </a:t>
            </a:r>
            <a:r>
              <a:rPr lang="en-GB" sz="1900" dirty="0" err="1"/>
              <a:t>soyadı</a:t>
            </a:r>
            <a:r>
              <a:rPr lang="en-GB" sz="1900" dirty="0"/>
              <a:t>, </a:t>
            </a:r>
            <a:r>
              <a:rPr lang="en-GB" sz="1900" dirty="0" err="1"/>
              <a:t>belge</a:t>
            </a:r>
            <a:r>
              <a:rPr lang="en-GB" sz="1900" dirty="0"/>
              <a:t> </a:t>
            </a:r>
            <a:r>
              <a:rPr lang="en-GB" sz="1900" dirty="0" err="1"/>
              <a:t>tarihi</a:t>
            </a:r>
            <a:r>
              <a:rPr lang="en-GB" sz="1900" dirty="0"/>
              <a:t>, </a:t>
            </a:r>
            <a:r>
              <a:rPr lang="en-GB" sz="1900" dirty="0" err="1"/>
              <a:t>belge</a:t>
            </a:r>
            <a:r>
              <a:rPr lang="en-GB" sz="1900" dirty="0"/>
              <a:t> </a:t>
            </a:r>
            <a:r>
              <a:rPr lang="en-GB" sz="1900" dirty="0" err="1"/>
              <a:t>başlığı</a:t>
            </a:r>
            <a:r>
              <a:rPr lang="en-GB" sz="1900" dirty="0"/>
              <a:t> </a:t>
            </a:r>
            <a:r>
              <a:rPr lang="en-GB" sz="1900" dirty="0" err="1"/>
              <a:t>ve</a:t>
            </a:r>
            <a:r>
              <a:rPr lang="en-GB" sz="1900" dirty="0"/>
              <a:t> </a:t>
            </a:r>
            <a:r>
              <a:rPr lang="en-GB" sz="1900" dirty="0" err="1"/>
              <a:t>protokol</a:t>
            </a:r>
            <a:r>
              <a:rPr lang="en-GB" sz="1900" dirty="0"/>
              <a:t> </a:t>
            </a:r>
            <a:r>
              <a:rPr lang="en-GB" sz="1900" dirty="0" err="1"/>
              <a:t>ve</a:t>
            </a:r>
            <a:r>
              <a:rPr lang="en-GB" sz="1900" dirty="0"/>
              <a:t> </a:t>
            </a:r>
            <a:r>
              <a:rPr lang="en-GB" sz="1900" dirty="0" err="1"/>
              <a:t>erişim</a:t>
            </a:r>
            <a:r>
              <a:rPr lang="en-GB" sz="1900" dirty="0"/>
              <a:t> </a:t>
            </a:r>
            <a:r>
              <a:rPr lang="en-GB" sz="1900" dirty="0" err="1"/>
              <a:t>adresinin</a:t>
            </a:r>
            <a:r>
              <a:rPr lang="en-GB" sz="1900" dirty="0"/>
              <a:t> </a:t>
            </a:r>
            <a:r>
              <a:rPr lang="en-GB" sz="1900" dirty="0" err="1"/>
              <a:t>yazılması</a:t>
            </a:r>
            <a:r>
              <a:rPr lang="en-GB" sz="1900" dirty="0"/>
              <a:t> </a:t>
            </a:r>
            <a:r>
              <a:rPr lang="en-GB" sz="1900" dirty="0" err="1"/>
              <a:t>gerekir</a:t>
            </a:r>
            <a:r>
              <a:rPr lang="en-GB" sz="1900" dirty="0"/>
              <a:t>.</a:t>
            </a:r>
            <a:endParaRPr lang="tr-TR" sz="1900" dirty="0"/>
          </a:p>
          <a:p>
            <a:pPr marL="0" indent="0" algn="just">
              <a:buNone/>
            </a:pPr>
            <a:endParaRPr lang="tr-TR" sz="500" dirty="0"/>
          </a:p>
          <a:p>
            <a:pPr marL="0" indent="0" algn="just">
              <a:buNone/>
            </a:pPr>
            <a:r>
              <a:rPr lang="en-GB" sz="1900" b="1" u="sng" dirty="0"/>
              <a:t>ÖRNEK 4:</a:t>
            </a:r>
            <a:endParaRPr lang="tr-TR" sz="1900" dirty="0"/>
          </a:p>
          <a:p>
            <a:pPr marL="457200" lvl="1" indent="0" algn="just">
              <a:buNone/>
            </a:pPr>
            <a:r>
              <a:rPr lang="en-GB" sz="1900" dirty="0" err="1"/>
              <a:t>Tekin</a:t>
            </a:r>
            <a:r>
              <a:rPr lang="en-GB" sz="1900" dirty="0"/>
              <a:t>, Talat, (2008), </a:t>
            </a:r>
            <a:r>
              <a:rPr lang="en-GB" sz="1900" dirty="0" err="1"/>
              <a:t>Orhon</a:t>
            </a:r>
            <a:r>
              <a:rPr lang="en-GB" sz="1900" dirty="0"/>
              <a:t> </a:t>
            </a:r>
            <a:r>
              <a:rPr lang="en-GB" sz="1900" dirty="0" err="1"/>
              <a:t>Yazıtları</a:t>
            </a:r>
            <a:r>
              <a:rPr lang="en-GB" sz="1900" dirty="0"/>
              <a:t>, Ankara: </a:t>
            </a:r>
            <a:r>
              <a:rPr lang="en-GB" sz="1900" dirty="0" err="1"/>
              <a:t>Türk</a:t>
            </a:r>
            <a:r>
              <a:rPr lang="en-GB" sz="1900" dirty="0"/>
              <a:t> </a:t>
            </a:r>
            <a:r>
              <a:rPr lang="en-GB" sz="1900" dirty="0" err="1"/>
              <a:t>Dil</a:t>
            </a:r>
            <a:r>
              <a:rPr lang="en-GB" sz="1900" dirty="0"/>
              <a:t> </a:t>
            </a:r>
            <a:r>
              <a:rPr lang="en-GB" sz="1900" dirty="0" err="1"/>
              <a:t>Kurumu</a:t>
            </a:r>
            <a:endParaRPr lang="tr-TR" sz="1900" dirty="0"/>
          </a:p>
          <a:p>
            <a:pPr marL="457200" lvl="1" indent="0" algn="just">
              <a:buNone/>
            </a:pPr>
            <a:r>
              <a:rPr lang="en-GB" sz="1900" dirty="0"/>
              <a:t>Can, </a:t>
            </a:r>
            <a:r>
              <a:rPr lang="en-GB" sz="1900" dirty="0" err="1"/>
              <a:t>Ufuk</a:t>
            </a:r>
            <a:r>
              <a:rPr lang="en-GB" sz="1900" dirty="0"/>
              <a:t> (2007) “</a:t>
            </a:r>
            <a:r>
              <a:rPr lang="en-GB" sz="1900" dirty="0" err="1"/>
              <a:t>Özdemir</a:t>
            </a:r>
            <a:r>
              <a:rPr lang="en-GB" sz="1900" dirty="0"/>
              <a:t> </a:t>
            </a:r>
            <a:r>
              <a:rPr lang="en-GB" sz="1900" dirty="0" err="1"/>
              <a:t>İnce</a:t>
            </a:r>
            <a:r>
              <a:rPr lang="en-GB" sz="1900" dirty="0"/>
              <a:t> </a:t>
            </a:r>
            <a:r>
              <a:rPr lang="en-GB" sz="1900" dirty="0" err="1"/>
              <a:t>ile</a:t>
            </a:r>
            <a:r>
              <a:rPr lang="en-GB" sz="1900" dirty="0"/>
              <a:t> </a:t>
            </a:r>
            <a:r>
              <a:rPr lang="en-GB" sz="1900" dirty="0" err="1"/>
              <a:t>bir</a:t>
            </a:r>
            <a:r>
              <a:rPr lang="en-GB" sz="1900" dirty="0"/>
              <a:t> </a:t>
            </a:r>
            <a:r>
              <a:rPr lang="en-GB" sz="1900" dirty="0" err="1"/>
              <a:t>söyleşi</a:t>
            </a:r>
            <a:r>
              <a:rPr lang="en-GB" sz="1900" dirty="0"/>
              <a:t>” </a:t>
            </a:r>
            <a:r>
              <a:rPr lang="en-GB" sz="1900" u="sng" dirty="0">
                <a:hlinkClick r:id="rId2"/>
              </a:rPr>
              <a:t>http://wwwkultursanat.com.tr</a:t>
            </a:r>
            <a:r>
              <a:rPr lang="en-GB" sz="1900" dirty="0"/>
              <a:t> </a:t>
            </a:r>
            <a:endParaRPr lang="tr-TR" sz="1900" dirty="0"/>
          </a:p>
          <a:p>
            <a:pPr marL="457200" lvl="1" indent="0" algn="just">
              <a:buNone/>
            </a:pPr>
            <a:r>
              <a:rPr lang="en-GB" sz="1900" dirty="0" err="1"/>
              <a:t>Ergin</a:t>
            </a:r>
            <a:r>
              <a:rPr lang="en-GB" sz="1900" dirty="0"/>
              <a:t>, </a:t>
            </a:r>
            <a:r>
              <a:rPr lang="en-GB" sz="1900" dirty="0" err="1"/>
              <a:t>Muharrem</a:t>
            </a:r>
            <a:r>
              <a:rPr lang="en-GB" sz="1900" dirty="0"/>
              <a:t>, (2007), </a:t>
            </a:r>
            <a:r>
              <a:rPr lang="en-GB" sz="1900" i="1" dirty="0" err="1"/>
              <a:t>Türk</a:t>
            </a:r>
            <a:r>
              <a:rPr lang="en-GB" sz="1900" i="1" dirty="0"/>
              <a:t> </a:t>
            </a:r>
            <a:r>
              <a:rPr lang="en-GB" sz="1900" i="1" dirty="0" err="1"/>
              <a:t>Dil</a:t>
            </a:r>
            <a:r>
              <a:rPr lang="en-GB" sz="1900" i="1" dirty="0"/>
              <a:t> </a:t>
            </a:r>
            <a:r>
              <a:rPr lang="en-GB" sz="1900" i="1" dirty="0" err="1"/>
              <a:t>Bilgisi</a:t>
            </a:r>
            <a:r>
              <a:rPr lang="en-GB" sz="1900" i="1" dirty="0"/>
              <a:t>, </a:t>
            </a:r>
            <a:r>
              <a:rPr lang="en-GB" sz="1900" dirty="0"/>
              <a:t>İstanbul, </a:t>
            </a:r>
            <a:r>
              <a:rPr lang="en-GB" sz="1900" dirty="0" err="1"/>
              <a:t>Bayrak</a:t>
            </a:r>
            <a:r>
              <a:rPr lang="en-GB" sz="1900" dirty="0"/>
              <a:t> </a:t>
            </a:r>
            <a:r>
              <a:rPr lang="en-GB" sz="1900" dirty="0" err="1"/>
              <a:t>Basım</a:t>
            </a:r>
            <a:r>
              <a:rPr lang="en-GB" sz="1900" dirty="0"/>
              <a:t>/ </a:t>
            </a:r>
            <a:r>
              <a:rPr lang="en-GB" sz="1900" dirty="0" err="1"/>
              <a:t>Yayın</a:t>
            </a:r>
            <a:r>
              <a:rPr lang="en-GB" sz="1900" dirty="0"/>
              <a:t>/ </a:t>
            </a:r>
            <a:r>
              <a:rPr lang="en-GB" sz="1900" dirty="0" err="1"/>
              <a:t>Tanıtım</a:t>
            </a:r>
            <a:endParaRPr lang="tr-TR" sz="1900" dirty="0"/>
          </a:p>
          <a:p>
            <a:pPr marL="0" indent="0" algn="just">
              <a:buNone/>
            </a:pPr>
            <a:endParaRPr lang="tr-TR" sz="1900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BCF3CCD-EBD7-493A-99DE-0800A189E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1C4FF4F-505E-4675-9BC4-676B8DA22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365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A0245C4-AC46-4D7A-A2E1-C28EBA9B3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UYGULAMA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E3349F-CCE2-401C-BD07-9AE688D84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/>
              <a:t>1. MLA stiline göre metin içinde kaynak gösterimi aşağıdakilerden hangisinde doğru olarak verilmiştir? (Örnek yazar adı: Mehmet </a:t>
            </a:r>
            <a:r>
              <a:rPr lang="tr-TR" b="1" dirty="0" err="1"/>
              <a:t>Fuad</a:t>
            </a:r>
            <a:r>
              <a:rPr lang="tr-TR" b="1" dirty="0"/>
              <a:t> Köprülü)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 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A) ( Mehmet </a:t>
            </a:r>
            <a:r>
              <a:rPr lang="tr-TR" dirty="0" err="1"/>
              <a:t>Fuad</a:t>
            </a:r>
            <a:r>
              <a:rPr lang="tr-TR" dirty="0"/>
              <a:t> 1945: 76)</a:t>
            </a:r>
          </a:p>
          <a:p>
            <a:pPr marL="0" indent="0">
              <a:buNone/>
            </a:pPr>
            <a:r>
              <a:rPr lang="tr-TR" dirty="0"/>
              <a:t>B) (Köprülü 1945: 76)</a:t>
            </a:r>
          </a:p>
          <a:p>
            <a:pPr marL="0" indent="0">
              <a:buNone/>
            </a:pPr>
            <a:r>
              <a:rPr lang="tr-TR" dirty="0"/>
              <a:t>C) (Köprülü, Mehmet </a:t>
            </a:r>
            <a:r>
              <a:rPr lang="tr-TR" dirty="0" err="1"/>
              <a:t>Fuad</a:t>
            </a:r>
            <a:r>
              <a:rPr lang="tr-TR" dirty="0"/>
              <a:t> 1945: 76)</a:t>
            </a:r>
          </a:p>
          <a:p>
            <a:pPr marL="0" indent="0">
              <a:buNone/>
            </a:pPr>
            <a:r>
              <a:rPr lang="tr-TR" dirty="0"/>
              <a:t>D) (Köprülü 1945)</a:t>
            </a:r>
          </a:p>
          <a:p>
            <a:pPr marL="0" indent="0">
              <a:buNone/>
            </a:pPr>
            <a:r>
              <a:rPr lang="tr-TR" dirty="0"/>
              <a:t>E) (Köprülü: 76)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05DD06D-C291-4F0F-B5D3-7B3F3D9CA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9969BD8-9676-4ECD-9779-67A3262A6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676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A0245C4-AC46-4D7A-A2E1-C28EBA9B3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UYGULAMA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E3349F-CCE2-401C-BD07-9AE688D84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/>
              <a:t>2. Kaynakçada aşağıdaki bilgilerden hangisine yer verilmez?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A) Eserin adı</a:t>
            </a:r>
          </a:p>
          <a:p>
            <a:pPr marL="0" indent="0">
              <a:buNone/>
            </a:pPr>
            <a:r>
              <a:rPr lang="tr-TR" dirty="0"/>
              <a:t>B) Yayın evi adı</a:t>
            </a:r>
          </a:p>
          <a:p>
            <a:pPr marL="0" indent="0">
              <a:buNone/>
            </a:pPr>
            <a:r>
              <a:rPr lang="tr-TR" dirty="0"/>
              <a:t>C) </a:t>
            </a:r>
            <a:r>
              <a:rPr lang="tr-TR" dirty="0" err="1"/>
              <a:t>Baım</a:t>
            </a:r>
            <a:r>
              <a:rPr lang="tr-TR" dirty="0"/>
              <a:t> Tarihi</a:t>
            </a:r>
          </a:p>
          <a:p>
            <a:pPr marL="0" indent="0">
              <a:buNone/>
            </a:pPr>
            <a:r>
              <a:rPr lang="tr-TR" dirty="0"/>
              <a:t>D) Eserin toplam sayfa sayısı</a:t>
            </a:r>
          </a:p>
          <a:p>
            <a:pPr marL="0" indent="0">
              <a:buNone/>
            </a:pPr>
            <a:r>
              <a:rPr lang="tr-TR" dirty="0"/>
              <a:t>E) Eserin basıldığı il</a:t>
            </a:r>
          </a:p>
          <a:p>
            <a:pPr marL="0" indent="0">
              <a:buNone/>
            </a:pPr>
            <a:r>
              <a:rPr lang="tr-TR" b="1" dirty="0"/>
              <a:t> 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05DD06D-C291-4F0F-B5D3-7B3F3D9CA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9969BD8-9676-4ECD-9779-67A3262A6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282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A0245C4-AC46-4D7A-A2E1-C28EBA9B3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UYGULAMA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E3349F-CCE2-401C-BD07-9AE688D84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3.</a:t>
            </a:r>
            <a:r>
              <a:rPr lang="en-GB" dirty="0"/>
              <a:t> "</a:t>
            </a:r>
            <a:r>
              <a:rPr lang="en-GB" dirty="0" err="1"/>
              <a:t>Bütünden</a:t>
            </a:r>
            <a:r>
              <a:rPr lang="en-GB" dirty="0"/>
              <a:t> </a:t>
            </a:r>
            <a:r>
              <a:rPr lang="en-GB" dirty="0" err="1"/>
              <a:t>parçaya</a:t>
            </a:r>
            <a:r>
              <a:rPr lang="en-GB" dirty="0"/>
              <a:t>, </a:t>
            </a:r>
            <a:r>
              <a:rPr lang="en-GB" dirty="0" err="1"/>
              <a:t>tümelden</a:t>
            </a:r>
            <a:r>
              <a:rPr lang="en-GB" dirty="0"/>
              <a:t> </a:t>
            </a:r>
            <a:r>
              <a:rPr lang="en-GB" dirty="0" err="1"/>
              <a:t>tikele</a:t>
            </a:r>
            <a:r>
              <a:rPr lang="en-GB" dirty="0"/>
              <a:t>, </a:t>
            </a:r>
            <a:r>
              <a:rPr lang="en-GB" dirty="0" err="1"/>
              <a:t>genelden</a:t>
            </a:r>
            <a:r>
              <a:rPr lang="en-GB" dirty="0"/>
              <a:t> </a:t>
            </a:r>
            <a:r>
              <a:rPr lang="en-GB" dirty="0" err="1"/>
              <a:t>özele</a:t>
            </a:r>
            <a:r>
              <a:rPr lang="en-GB" dirty="0"/>
              <a:t> </a:t>
            </a:r>
            <a:r>
              <a:rPr lang="en-GB" dirty="0" err="1"/>
              <a:t>gidiş</a:t>
            </a:r>
            <a:r>
              <a:rPr lang="en-GB" dirty="0"/>
              <a:t> </a:t>
            </a:r>
            <a:r>
              <a:rPr lang="en-GB" dirty="0" err="1"/>
              <a:t>yöntemi</a:t>
            </a:r>
            <a:r>
              <a:rPr lang="en-GB" dirty="0"/>
              <a:t>” </a:t>
            </a:r>
            <a:r>
              <a:rPr lang="en-GB" b="1" dirty="0" err="1"/>
              <a:t>aşağıdaki</a:t>
            </a:r>
            <a:r>
              <a:rPr lang="en-GB" b="1" dirty="0"/>
              <a:t> </a:t>
            </a:r>
            <a:r>
              <a:rPr lang="en-GB" b="1" dirty="0" err="1"/>
              <a:t>kavramlardan</a:t>
            </a:r>
            <a:r>
              <a:rPr lang="en-GB" b="1" dirty="0"/>
              <a:t> </a:t>
            </a:r>
            <a:r>
              <a:rPr lang="en-GB" b="1" dirty="0" err="1"/>
              <a:t>hangisidir</a:t>
            </a:r>
            <a:r>
              <a:rPr lang="en-GB" b="1" dirty="0"/>
              <a:t>? </a:t>
            </a:r>
            <a:endParaRPr lang="tr-TR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tr-TR" dirty="0"/>
          </a:p>
          <a:p>
            <a:pPr marL="0" indent="0">
              <a:buNone/>
            </a:pPr>
            <a:r>
              <a:rPr lang="en-GB" dirty="0"/>
              <a:t>A.</a:t>
            </a:r>
            <a:r>
              <a:rPr lang="tr-TR"/>
              <a:t> </a:t>
            </a:r>
            <a:r>
              <a:rPr lang="en-GB"/>
              <a:t>Tümdengelim</a:t>
            </a:r>
            <a:endParaRPr lang="tr-TR" dirty="0"/>
          </a:p>
          <a:p>
            <a:pPr marL="0" indent="0">
              <a:buNone/>
            </a:pPr>
            <a:r>
              <a:rPr lang="en-GB" dirty="0"/>
              <a:t>B. </a:t>
            </a:r>
            <a:r>
              <a:rPr lang="en-GB" dirty="0" err="1"/>
              <a:t>Hipotez</a:t>
            </a:r>
            <a:r>
              <a:rPr lang="en-GB" dirty="0"/>
              <a:t> </a:t>
            </a:r>
            <a:r>
              <a:rPr lang="en-GB" dirty="0" err="1"/>
              <a:t>testi</a:t>
            </a:r>
            <a:endParaRPr lang="tr-TR" dirty="0"/>
          </a:p>
          <a:p>
            <a:pPr marL="0" indent="0">
              <a:buNone/>
            </a:pPr>
            <a:r>
              <a:rPr lang="en-GB" dirty="0"/>
              <a:t>C. </a:t>
            </a:r>
            <a:r>
              <a:rPr lang="en-GB" dirty="0" err="1"/>
              <a:t>Gözlem</a:t>
            </a:r>
            <a:endParaRPr lang="tr-TR" dirty="0"/>
          </a:p>
          <a:p>
            <a:pPr marL="0" indent="0">
              <a:buNone/>
            </a:pPr>
            <a:r>
              <a:rPr lang="en-GB" dirty="0"/>
              <a:t>D. </a:t>
            </a:r>
            <a:r>
              <a:rPr lang="en-GB" dirty="0" err="1"/>
              <a:t>Örnekleme</a:t>
            </a:r>
            <a:endParaRPr lang="tr-TR" dirty="0"/>
          </a:p>
          <a:p>
            <a:pPr marL="0" indent="0">
              <a:buNone/>
            </a:pPr>
            <a:r>
              <a:rPr lang="en-GB" dirty="0"/>
              <a:t>E. </a:t>
            </a:r>
            <a:r>
              <a:rPr lang="en-GB" dirty="0" err="1"/>
              <a:t>Tümevarım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05DD06D-C291-4F0F-B5D3-7B3F3D9CA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9969BD8-9676-4ECD-9779-67A3262A6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0138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460074"/>
            <a:ext cx="8496944" cy="4713387"/>
          </a:xfrm>
        </p:spPr>
        <p:txBody>
          <a:bodyPr>
            <a:noAutofit/>
          </a:bodyPr>
          <a:lstStyle/>
          <a:p>
            <a:pPr lvl="0"/>
            <a:r>
              <a:rPr lang="tr-TR" sz="2400" dirty="0"/>
              <a:t>Rekin Ertem- İsa </a:t>
            </a:r>
            <a:r>
              <a:rPr lang="tr-TR" sz="2400" dirty="0" err="1"/>
              <a:t>Kocakaplan</a:t>
            </a:r>
            <a:r>
              <a:rPr lang="tr-TR" sz="2400" dirty="0"/>
              <a:t>, Üniversitelerde Türk Dili ve Kompozisyon, Kesit Yayınları, İstanbul, 2011.</a:t>
            </a:r>
          </a:p>
          <a:p>
            <a:pPr lvl="0"/>
            <a:r>
              <a:rPr lang="tr-TR" sz="2400" dirty="0"/>
              <a:t>Mehmet Dursun Erdem, Mustafa Karataş, Erkan </a:t>
            </a:r>
            <a:r>
              <a:rPr lang="tr-TR" sz="2400" dirty="0" err="1"/>
              <a:t>Hirik</a:t>
            </a:r>
            <a:r>
              <a:rPr lang="tr-TR" sz="2400" dirty="0"/>
              <a:t>, Yeni Türk Dili, Maarif Mektepleri Yayınları, Ankara, 2005.</a:t>
            </a:r>
          </a:p>
          <a:p>
            <a:pPr lvl="0"/>
            <a:r>
              <a:rPr lang="tr-TR" sz="2400" dirty="0"/>
              <a:t>Doğan Aksan, Türkçenin Gücü, Bilgi  Yayınevi, Ankara, 2008.</a:t>
            </a:r>
          </a:p>
          <a:p>
            <a:pPr lvl="0"/>
            <a:r>
              <a:rPr lang="tr-TR" sz="2400" dirty="0"/>
              <a:t>Editör Ceyhun Vedat Uygur, Yaşar Öztürk, Şerif </a:t>
            </a:r>
            <a:r>
              <a:rPr lang="tr-TR" sz="2400" dirty="0" err="1"/>
              <a:t>Kutludağ</a:t>
            </a:r>
            <a:r>
              <a:rPr lang="tr-TR" sz="2400" dirty="0"/>
              <a:t>, Şenel Çalışkan, Aliye </a:t>
            </a:r>
            <a:r>
              <a:rPr lang="tr-TR" sz="2400" dirty="0" err="1"/>
              <a:t>Tokmakoğlu</a:t>
            </a:r>
            <a:r>
              <a:rPr lang="tr-TR" sz="2400" dirty="0"/>
              <a:t>, Üniversiteler İçin Türk Dili Yazılı ve Sözlü Anlatım, Kriter Yayınevi, İstanbul, 2008.</a:t>
            </a:r>
          </a:p>
          <a:p>
            <a:pPr marL="0" lvl="0" indent="0">
              <a:buNone/>
            </a:pPr>
            <a:endParaRPr lang="tr-TR" sz="24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6942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Teşekkür Ederim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endParaRPr lang="tr-TR" sz="4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r-TR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Sağlıklı ve mutlu bir hafta geçirmeniz temennisiyle, iyi çalışmalar dilerim…</a:t>
            </a:r>
          </a:p>
          <a:p>
            <a:pPr marL="0" indent="0" algn="ctr">
              <a:buNone/>
            </a:pPr>
            <a:endParaRPr lang="tr-TR" sz="4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27</a:t>
            </a:fld>
            <a:endParaRPr lang="tr-TR"/>
          </a:p>
        </p:txBody>
      </p:sp>
      <p:pic>
        <p:nvPicPr>
          <p:cNvPr id="6" name="2 Resim" descr="Logo_180_202_Modified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332656"/>
            <a:ext cx="838706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3BF73EE-E390-4907-85BB-C6CC8EBB3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Bilimsel Yazma </a:t>
            </a:r>
            <a:r>
              <a:rPr lang="en-GB" dirty="0" err="1"/>
              <a:t>Teknikleri</a:t>
            </a:r>
            <a:r>
              <a:rPr lang="en-GB" dirty="0"/>
              <a:t>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45178F-C582-4D9D-9827-FF6E9DBD6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b="1" dirty="0"/>
              <a:t>Bilimsel Araştırma Nedir?</a:t>
            </a:r>
          </a:p>
          <a:p>
            <a:pPr marL="0" indent="0" algn="just">
              <a:buNone/>
            </a:pPr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araştırma</a:t>
            </a:r>
            <a:r>
              <a:rPr lang="en-GB" dirty="0"/>
              <a:t>, </a:t>
            </a:r>
            <a:r>
              <a:rPr lang="en-GB" dirty="0" err="1"/>
              <a:t>konu</a:t>
            </a:r>
            <a:r>
              <a:rPr lang="en-GB" dirty="0"/>
              <a:t> </a:t>
            </a:r>
            <a:r>
              <a:rPr lang="en-GB" dirty="0" err="1"/>
              <a:t>kaynaklarına</a:t>
            </a:r>
            <a:r>
              <a:rPr lang="en-GB" dirty="0"/>
              <a:t> </a:t>
            </a:r>
            <a:r>
              <a:rPr lang="en-GB" dirty="0" err="1"/>
              <a:t>bağlı</a:t>
            </a:r>
            <a:r>
              <a:rPr lang="en-GB" dirty="0"/>
              <a:t> </a:t>
            </a:r>
            <a:r>
              <a:rPr lang="en-GB" dirty="0" err="1"/>
              <a:t>kalınarak</a:t>
            </a:r>
            <a:r>
              <a:rPr lang="en-GB" dirty="0"/>
              <a:t> belli </a:t>
            </a:r>
            <a:r>
              <a:rPr lang="en-GB" dirty="0" err="1"/>
              <a:t>bir</a:t>
            </a:r>
            <a:r>
              <a:rPr lang="en-GB" dirty="0"/>
              <a:t> plan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metot</a:t>
            </a:r>
            <a:r>
              <a:rPr lang="en-GB" dirty="0"/>
              <a:t> </a:t>
            </a:r>
            <a:r>
              <a:rPr lang="en-GB" dirty="0" err="1"/>
              <a:t>izlenerek</a:t>
            </a:r>
            <a:r>
              <a:rPr lang="en-GB" dirty="0"/>
              <a:t> </a:t>
            </a:r>
            <a:r>
              <a:rPr lang="en-GB" dirty="0" err="1"/>
              <a:t>gerçekleştirilen</a:t>
            </a:r>
            <a:r>
              <a:rPr lang="en-GB" dirty="0"/>
              <a:t> </a:t>
            </a:r>
            <a:r>
              <a:rPr lang="en-GB" dirty="0" err="1"/>
              <a:t>çalışmalardır</a:t>
            </a:r>
            <a:r>
              <a:rPr lang="en-GB" dirty="0"/>
              <a:t>. </a:t>
            </a:r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yazıların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bilinen</a:t>
            </a:r>
            <a:r>
              <a:rPr lang="en-GB" dirty="0"/>
              <a:t> </a:t>
            </a:r>
            <a:r>
              <a:rPr lang="en-GB" dirty="0" err="1"/>
              <a:t>türleri</a:t>
            </a:r>
            <a:r>
              <a:rPr lang="en-GB" dirty="0"/>
              <a:t> </a:t>
            </a:r>
            <a:r>
              <a:rPr lang="en-GB" dirty="0" err="1"/>
              <a:t>konferans</a:t>
            </a:r>
            <a:r>
              <a:rPr lang="en-GB" dirty="0"/>
              <a:t> </a:t>
            </a:r>
            <a:r>
              <a:rPr lang="en-GB" dirty="0" err="1"/>
              <a:t>metni</a:t>
            </a:r>
            <a:r>
              <a:rPr lang="en-GB" dirty="0"/>
              <a:t>,  </a:t>
            </a:r>
            <a:r>
              <a:rPr lang="en-GB" dirty="0" err="1"/>
              <a:t>bildiri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rapordur</a:t>
            </a:r>
            <a:r>
              <a:rPr lang="en-GB" dirty="0"/>
              <a:t>. </a:t>
            </a:r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araştırma</a:t>
            </a:r>
            <a:r>
              <a:rPr lang="en-GB" dirty="0"/>
              <a:t>, </a:t>
            </a:r>
            <a:r>
              <a:rPr lang="en-GB" dirty="0" err="1"/>
              <a:t>özenle</a:t>
            </a:r>
            <a:r>
              <a:rPr lang="en-GB" dirty="0"/>
              <a:t> </a:t>
            </a:r>
            <a:r>
              <a:rPr lang="en-GB" dirty="0" err="1"/>
              <a:t>oluşturulması</a:t>
            </a:r>
            <a:r>
              <a:rPr lang="en-GB" dirty="0"/>
              <a:t> </a:t>
            </a:r>
            <a:r>
              <a:rPr lang="en-GB" dirty="0" err="1"/>
              <a:t>gereken</a:t>
            </a:r>
            <a:r>
              <a:rPr lang="en-GB" dirty="0"/>
              <a:t>, </a:t>
            </a:r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yöntemlerle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amaçla</a:t>
            </a:r>
            <a:r>
              <a:rPr lang="en-GB" dirty="0"/>
              <a:t> </a:t>
            </a:r>
            <a:r>
              <a:rPr lang="en-GB" dirty="0" err="1"/>
              <a:t>ortaya</a:t>
            </a:r>
            <a:r>
              <a:rPr lang="en-GB" dirty="0"/>
              <a:t> </a:t>
            </a:r>
            <a:r>
              <a:rPr lang="en-GB" dirty="0" err="1"/>
              <a:t>konan</a:t>
            </a:r>
            <a:r>
              <a:rPr lang="en-GB" dirty="0"/>
              <a:t> </a:t>
            </a:r>
            <a:r>
              <a:rPr lang="en-GB" dirty="0" err="1"/>
              <a:t>çabaların</a:t>
            </a:r>
            <a:r>
              <a:rPr lang="en-GB" dirty="0"/>
              <a:t> </a:t>
            </a:r>
            <a:r>
              <a:rPr lang="en-GB" dirty="0" err="1"/>
              <a:t>bütünüdür</a:t>
            </a:r>
            <a:r>
              <a:rPr lang="en-GB" dirty="0"/>
              <a:t>. </a:t>
            </a:r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yöntemlerle</a:t>
            </a:r>
            <a:r>
              <a:rPr lang="en-GB" dirty="0"/>
              <a:t> </a:t>
            </a:r>
            <a:r>
              <a:rPr lang="en-GB" dirty="0" err="1"/>
              <a:t>oluşturulan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yazı</a:t>
            </a:r>
            <a:r>
              <a:rPr lang="en-GB" dirty="0"/>
              <a:t>, </a:t>
            </a:r>
            <a:r>
              <a:rPr lang="en-GB" dirty="0" err="1"/>
              <a:t>sadece</a:t>
            </a:r>
            <a:r>
              <a:rPr lang="en-GB" dirty="0"/>
              <a:t> </a:t>
            </a:r>
            <a:r>
              <a:rPr lang="en-GB" dirty="0" err="1"/>
              <a:t>yazarın</a:t>
            </a:r>
            <a:r>
              <a:rPr lang="en-GB" dirty="0"/>
              <a:t> </a:t>
            </a:r>
            <a:r>
              <a:rPr lang="en-GB" dirty="0" err="1"/>
              <a:t>duygu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düşüncelerinin</a:t>
            </a:r>
            <a:r>
              <a:rPr lang="en-GB" dirty="0"/>
              <a:t> </a:t>
            </a:r>
            <a:r>
              <a:rPr lang="en-GB" dirty="0" err="1"/>
              <a:t>ifadesinin</a:t>
            </a:r>
            <a:r>
              <a:rPr lang="en-GB" dirty="0"/>
              <a:t> </a:t>
            </a:r>
            <a:r>
              <a:rPr lang="en-GB" dirty="0" err="1"/>
              <a:t>ötesinde</a:t>
            </a:r>
            <a:r>
              <a:rPr lang="en-GB" dirty="0"/>
              <a:t>, </a:t>
            </a:r>
            <a:r>
              <a:rPr lang="en-GB" dirty="0" err="1"/>
              <a:t>başka</a:t>
            </a:r>
            <a:r>
              <a:rPr lang="en-GB" dirty="0"/>
              <a:t> </a:t>
            </a:r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kaynakların</a:t>
            </a:r>
            <a:r>
              <a:rPr lang="en-GB" dirty="0"/>
              <a:t> da </a:t>
            </a:r>
            <a:r>
              <a:rPr lang="en-GB" dirty="0" err="1"/>
              <a:t>incelenmesini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yararlanılmasını</a:t>
            </a:r>
            <a:r>
              <a:rPr lang="en-GB" dirty="0"/>
              <a:t> </a:t>
            </a:r>
            <a:r>
              <a:rPr lang="en-GB" dirty="0" err="1"/>
              <a:t>zorunlu</a:t>
            </a:r>
            <a:r>
              <a:rPr lang="en-GB" dirty="0"/>
              <a:t> </a:t>
            </a:r>
            <a:r>
              <a:rPr lang="en-GB" dirty="0" err="1"/>
              <a:t>kılan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yazı</a:t>
            </a:r>
            <a:r>
              <a:rPr lang="en-GB" dirty="0"/>
              <a:t> </a:t>
            </a:r>
            <a:r>
              <a:rPr lang="en-GB" dirty="0" err="1"/>
              <a:t>olması</a:t>
            </a:r>
            <a:r>
              <a:rPr lang="en-GB" dirty="0"/>
              <a:t> </a:t>
            </a:r>
            <a:r>
              <a:rPr lang="en-GB" dirty="0" err="1"/>
              <a:t>sebebiyle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süreç</a:t>
            </a:r>
            <a:r>
              <a:rPr lang="en-GB" dirty="0"/>
              <a:t> </a:t>
            </a:r>
            <a:r>
              <a:rPr lang="en-GB" dirty="0" err="1"/>
              <a:t>gerektirmektedir</a:t>
            </a:r>
            <a:r>
              <a:rPr lang="en-GB" dirty="0"/>
              <a:t>. Bu </a:t>
            </a:r>
            <a:r>
              <a:rPr lang="en-GB" dirty="0" err="1"/>
              <a:t>süreç</a:t>
            </a:r>
            <a:r>
              <a:rPr lang="en-GB" dirty="0"/>
              <a:t>, </a:t>
            </a:r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araştırmaya</a:t>
            </a:r>
            <a:r>
              <a:rPr lang="en-GB" dirty="0"/>
              <a:t> </a:t>
            </a:r>
            <a:r>
              <a:rPr lang="en-GB" dirty="0" err="1"/>
              <a:t>neden</a:t>
            </a:r>
            <a:r>
              <a:rPr lang="en-GB" dirty="0"/>
              <a:t> </a:t>
            </a:r>
            <a:r>
              <a:rPr lang="en-GB" dirty="0" err="1"/>
              <a:t>gerek</a:t>
            </a:r>
            <a:r>
              <a:rPr lang="en-GB" dirty="0"/>
              <a:t> </a:t>
            </a:r>
            <a:r>
              <a:rPr lang="en-GB" dirty="0" err="1"/>
              <a:t>duyulduğu</a:t>
            </a:r>
            <a:r>
              <a:rPr lang="en-GB" dirty="0"/>
              <a:t> </a:t>
            </a:r>
            <a:r>
              <a:rPr lang="en-GB" dirty="0" err="1"/>
              <a:t>sorusunun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cevabıdır</a:t>
            </a:r>
            <a:r>
              <a:rPr lang="en-GB" dirty="0"/>
              <a:t>. Her </a:t>
            </a:r>
            <a:r>
              <a:rPr lang="en-GB" dirty="0" err="1"/>
              <a:t>şeyden</a:t>
            </a:r>
            <a:r>
              <a:rPr lang="en-GB" dirty="0"/>
              <a:t> </a:t>
            </a:r>
            <a:r>
              <a:rPr lang="en-GB" dirty="0" err="1"/>
              <a:t>önce</a:t>
            </a:r>
            <a:r>
              <a:rPr lang="en-GB" dirty="0"/>
              <a:t>, </a:t>
            </a:r>
            <a:r>
              <a:rPr lang="en-GB" dirty="0" err="1"/>
              <a:t>araştırma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seçilen</a:t>
            </a:r>
            <a:r>
              <a:rPr lang="en-GB" dirty="0"/>
              <a:t> </a:t>
            </a:r>
            <a:r>
              <a:rPr lang="en-GB" dirty="0" err="1"/>
              <a:t>konu</a:t>
            </a:r>
            <a:r>
              <a:rPr lang="en-GB" dirty="0"/>
              <a:t> </a:t>
            </a:r>
            <a:r>
              <a:rPr lang="en-GB" dirty="0" err="1"/>
              <a:t>hakkında</a:t>
            </a:r>
            <a:r>
              <a:rPr lang="en-GB" dirty="0"/>
              <a:t> </a:t>
            </a:r>
            <a:r>
              <a:rPr lang="en-GB" dirty="0" err="1"/>
              <a:t>bilim</a:t>
            </a:r>
            <a:r>
              <a:rPr lang="en-GB" dirty="0"/>
              <a:t> </a:t>
            </a:r>
            <a:r>
              <a:rPr lang="en-GB" dirty="0" err="1"/>
              <a:t>dünyasında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ihtiyaç</a:t>
            </a:r>
            <a:r>
              <a:rPr lang="en-GB" dirty="0"/>
              <a:t> </a:t>
            </a:r>
            <a:r>
              <a:rPr lang="en-GB" dirty="0" err="1"/>
              <a:t>oluşması</a:t>
            </a:r>
            <a:r>
              <a:rPr lang="en-GB" dirty="0"/>
              <a:t> </a:t>
            </a:r>
            <a:r>
              <a:rPr lang="en-GB" dirty="0" err="1"/>
              <a:t>gerekir</a:t>
            </a:r>
            <a:r>
              <a:rPr lang="en-GB" dirty="0"/>
              <a:t>. </a:t>
            </a:r>
            <a:r>
              <a:rPr lang="en-GB" dirty="0" err="1"/>
              <a:t>Böyle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gereklilik</a:t>
            </a:r>
            <a:r>
              <a:rPr lang="en-GB" dirty="0"/>
              <a:t> </a:t>
            </a:r>
            <a:r>
              <a:rPr lang="en-GB" dirty="0" err="1"/>
              <a:t>oluştuğunu</a:t>
            </a:r>
            <a:r>
              <a:rPr lang="en-GB" dirty="0"/>
              <a:t> </a:t>
            </a:r>
            <a:r>
              <a:rPr lang="en-GB" dirty="0" err="1"/>
              <a:t>düşünen</a:t>
            </a:r>
            <a:r>
              <a:rPr lang="en-GB" dirty="0"/>
              <a:t> </a:t>
            </a:r>
            <a:r>
              <a:rPr lang="en-GB" dirty="0" err="1"/>
              <a:t>araştırmacı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süreç</a:t>
            </a:r>
            <a:r>
              <a:rPr lang="en-GB" dirty="0"/>
              <a:t> </a:t>
            </a:r>
            <a:r>
              <a:rPr lang="en-GB" dirty="0" err="1"/>
              <a:t>bundan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en-GB" dirty="0"/>
              <a:t> </a:t>
            </a:r>
            <a:r>
              <a:rPr lang="en-GB" dirty="0" err="1"/>
              <a:t>başlar</a:t>
            </a:r>
            <a:r>
              <a:rPr lang="en-GB" dirty="0"/>
              <a:t>.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F726FE5-65E0-41A8-876A-DFAFC5BA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D7FC5B6-D3F6-46C6-B33F-190ECEFA2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09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662E237-0BFD-454E-96B6-CD9948F89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Yazma</a:t>
            </a:r>
            <a:r>
              <a:rPr lang="en-GB" dirty="0"/>
              <a:t> </a:t>
            </a:r>
            <a:r>
              <a:rPr lang="en-GB" dirty="0" err="1"/>
              <a:t>Teknikleri</a:t>
            </a:r>
            <a:r>
              <a:rPr lang="en-GB" dirty="0"/>
              <a:t>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F93878-8849-426C-833B-209460D82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araştırma</a:t>
            </a:r>
            <a:r>
              <a:rPr lang="en-GB" dirty="0"/>
              <a:t>, </a:t>
            </a:r>
            <a:r>
              <a:rPr lang="en-GB" dirty="0" err="1"/>
              <a:t>süreci</a:t>
            </a:r>
            <a:r>
              <a:rPr lang="en-GB" dirty="0"/>
              <a:t> </a:t>
            </a:r>
            <a:r>
              <a:rPr lang="en-GB" dirty="0" err="1"/>
              <a:t>çalışılacak</a:t>
            </a:r>
            <a:r>
              <a:rPr lang="en-GB" dirty="0"/>
              <a:t> </a:t>
            </a:r>
            <a:r>
              <a:rPr lang="en-GB" dirty="0" err="1"/>
              <a:t>konuya</a:t>
            </a:r>
            <a:r>
              <a:rPr lang="en-GB" dirty="0"/>
              <a:t> </a:t>
            </a:r>
            <a:r>
              <a:rPr lang="en-GB" dirty="0" err="1"/>
              <a:t>karar</a:t>
            </a:r>
            <a:r>
              <a:rPr lang="en-GB" dirty="0"/>
              <a:t> </a:t>
            </a:r>
            <a:r>
              <a:rPr lang="en-GB" dirty="0" err="1"/>
              <a:t>verilmesi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başlar</a:t>
            </a:r>
            <a:r>
              <a:rPr lang="en-GB" dirty="0"/>
              <a:t>. </a:t>
            </a:r>
            <a:r>
              <a:rPr lang="en-GB" dirty="0" err="1"/>
              <a:t>Seçilecek</a:t>
            </a:r>
            <a:r>
              <a:rPr lang="en-GB" dirty="0"/>
              <a:t> </a:t>
            </a:r>
            <a:r>
              <a:rPr lang="en-GB" dirty="0" err="1"/>
              <a:t>konu</a:t>
            </a:r>
            <a:r>
              <a:rPr lang="en-GB" dirty="0"/>
              <a:t>, </a:t>
            </a:r>
            <a:r>
              <a:rPr lang="en-GB" dirty="0" err="1"/>
              <a:t>çözümüne</a:t>
            </a:r>
            <a:r>
              <a:rPr lang="en-GB" dirty="0"/>
              <a:t> </a:t>
            </a:r>
            <a:r>
              <a:rPr lang="en-GB" dirty="0" err="1"/>
              <a:t>ihtiyaç</a:t>
            </a:r>
            <a:r>
              <a:rPr lang="en-GB" dirty="0"/>
              <a:t> </a:t>
            </a:r>
            <a:r>
              <a:rPr lang="en-GB" dirty="0" err="1"/>
              <a:t>duyulan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problem </a:t>
            </a:r>
            <a:r>
              <a:rPr lang="en-GB" dirty="0" err="1"/>
              <a:t>olmalıdır</a:t>
            </a:r>
            <a:r>
              <a:rPr lang="en-GB" dirty="0"/>
              <a:t>. </a:t>
            </a:r>
            <a:r>
              <a:rPr lang="en-GB" dirty="0" err="1"/>
              <a:t>Araştırmacı</a:t>
            </a:r>
            <a:r>
              <a:rPr lang="en-GB" dirty="0"/>
              <a:t>, </a:t>
            </a:r>
            <a:r>
              <a:rPr lang="en-GB" dirty="0" err="1"/>
              <a:t>problemle</a:t>
            </a:r>
            <a:r>
              <a:rPr lang="en-GB" dirty="0"/>
              <a:t> </a:t>
            </a:r>
            <a:r>
              <a:rPr lang="en-GB" dirty="0" err="1"/>
              <a:t>ilgili</a:t>
            </a:r>
            <a:r>
              <a:rPr lang="en-GB" dirty="0"/>
              <a:t> </a:t>
            </a:r>
            <a:r>
              <a:rPr lang="en-GB" dirty="0" err="1"/>
              <a:t>hipotezler</a:t>
            </a:r>
            <a:r>
              <a:rPr lang="en-GB" dirty="0"/>
              <a:t> </a:t>
            </a:r>
            <a:r>
              <a:rPr lang="en-GB" dirty="0" err="1"/>
              <a:t>kurabilmeli</a:t>
            </a:r>
            <a:r>
              <a:rPr lang="en-GB" dirty="0"/>
              <a:t>, </a:t>
            </a:r>
            <a:r>
              <a:rPr lang="en-GB" dirty="0" err="1"/>
              <a:t>sorular</a:t>
            </a:r>
            <a:r>
              <a:rPr lang="en-GB" dirty="0"/>
              <a:t> </a:t>
            </a:r>
            <a:r>
              <a:rPr lang="en-GB" dirty="0" err="1"/>
              <a:t>sorabilmelidir</a:t>
            </a:r>
            <a:r>
              <a:rPr lang="en-GB" dirty="0"/>
              <a:t>. </a:t>
            </a:r>
            <a:r>
              <a:rPr lang="en-GB" dirty="0" err="1"/>
              <a:t>Dolayısıyla</a:t>
            </a:r>
            <a:r>
              <a:rPr lang="en-GB" dirty="0"/>
              <a:t> </a:t>
            </a:r>
            <a:r>
              <a:rPr lang="en-GB" dirty="0" err="1"/>
              <a:t>seçilecek</a:t>
            </a:r>
            <a:r>
              <a:rPr lang="en-GB" dirty="0"/>
              <a:t> </a:t>
            </a:r>
            <a:r>
              <a:rPr lang="en-GB" dirty="0" err="1"/>
              <a:t>konu</a:t>
            </a:r>
            <a:r>
              <a:rPr lang="en-GB" dirty="0"/>
              <a:t> </a:t>
            </a:r>
            <a:r>
              <a:rPr lang="en-GB" dirty="0" err="1"/>
              <a:t>araştırılabilir</a:t>
            </a:r>
            <a:r>
              <a:rPr lang="en-GB" dirty="0"/>
              <a:t> </a:t>
            </a:r>
            <a:r>
              <a:rPr lang="en-GB" dirty="0" err="1"/>
              <a:t>olmalıdır</a:t>
            </a:r>
            <a:r>
              <a:rPr lang="en-GB" dirty="0"/>
              <a:t>. </a:t>
            </a:r>
            <a:r>
              <a:rPr lang="en-GB" dirty="0" err="1"/>
              <a:t>Konun</a:t>
            </a:r>
            <a:r>
              <a:rPr lang="en-GB" dirty="0"/>
              <a:t> </a:t>
            </a:r>
            <a:r>
              <a:rPr lang="en-GB" dirty="0" err="1"/>
              <a:t>belirlenmesinde</a:t>
            </a:r>
            <a:r>
              <a:rPr lang="en-GB" dirty="0"/>
              <a:t> </a:t>
            </a:r>
            <a:r>
              <a:rPr lang="en-GB" dirty="0" err="1"/>
              <a:t>kaynaklar</a:t>
            </a:r>
            <a:r>
              <a:rPr lang="en-GB" dirty="0"/>
              <a:t> da </a:t>
            </a:r>
            <a:r>
              <a:rPr lang="en-GB" dirty="0" err="1"/>
              <a:t>önemlidir</a:t>
            </a:r>
            <a:r>
              <a:rPr lang="en-GB" dirty="0"/>
              <a:t>. </a:t>
            </a:r>
            <a:r>
              <a:rPr lang="en-GB" dirty="0" err="1"/>
              <a:t>Seçilen</a:t>
            </a:r>
            <a:r>
              <a:rPr lang="en-GB" dirty="0"/>
              <a:t> </a:t>
            </a:r>
            <a:r>
              <a:rPr lang="en-GB" dirty="0" err="1"/>
              <a:t>konu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ilgili</a:t>
            </a:r>
            <a:r>
              <a:rPr lang="en-GB" dirty="0"/>
              <a:t> </a:t>
            </a:r>
            <a:r>
              <a:rPr lang="en-GB" dirty="0" err="1"/>
              <a:t>yeterli</a:t>
            </a:r>
            <a:r>
              <a:rPr lang="en-GB" dirty="0"/>
              <a:t> </a:t>
            </a:r>
            <a:r>
              <a:rPr lang="en-GB" dirty="0" err="1"/>
              <a:t>kaynak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malzemenin</a:t>
            </a:r>
            <a:r>
              <a:rPr lang="en-GB" dirty="0"/>
              <a:t> </a:t>
            </a:r>
            <a:r>
              <a:rPr lang="en-GB" dirty="0" err="1"/>
              <a:t>varlığı</a:t>
            </a:r>
            <a:r>
              <a:rPr lang="en-GB" dirty="0"/>
              <a:t> </a:t>
            </a:r>
            <a:r>
              <a:rPr lang="en-GB" dirty="0" err="1"/>
              <a:t>veya</a:t>
            </a:r>
            <a:r>
              <a:rPr lang="en-GB" dirty="0"/>
              <a:t> </a:t>
            </a:r>
            <a:r>
              <a:rPr lang="en-GB" dirty="0" err="1"/>
              <a:t>elde</a:t>
            </a:r>
            <a:r>
              <a:rPr lang="en-GB" dirty="0"/>
              <a:t> </a:t>
            </a:r>
            <a:r>
              <a:rPr lang="en-GB" dirty="0" err="1"/>
              <a:t>edilebilecek</a:t>
            </a:r>
            <a:r>
              <a:rPr lang="en-GB" dirty="0"/>
              <a:t> </a:t>
            </a:r>
            <a:r>
              <a:rPr lang="en-GB" dirty="0" err="1"/>
              <a:t>durumda</a:t>
            </a:r>
            <a:r>
              <a:rPr lang="en-GB" dirty="0"/>
              <a:t> </a:t>
            </a:r>
            <a:r>
              <a:rPr lang="en-GB" dirty="0" err="1"/>
              <a:t>olduğu</a:t>
            </a:r>
            <a:r>
              <a:rPr lang="en-GB" dirty="0"/>
              <a:t> </a:t>
            </a:r>
            <a:r>
              <a:rPr lang="en-GB" dirty="0" err="1"/>
              <a:t>bilinmelidir</a:t>
            </a:r>
            <a:r>
              <a:rPr lang="en-GB" dirty="0"/>
              <a:t>. </a:t>
            </a:r>
            <a:r>
              <a:rPr lang="en-GB" dirty="0" err="1"/>
              <a:t>Aksi</a:t>
            </a:r>
            <a:r>
              <a:rPr lang="en-GB" dirty="0"/>
              <a:t> </a:t>
            </a:r>
            <a:r>
              <a:rPr lang="en-GB" dirty="0" err="1"/>
              <a:t>takdirde</a:t>
            </a:r>
            <a:r>
              <a:rPr lang="en-GB" dirty="0"/>
              <a:t> </a:t>
            </a:r>
            <a:r>
              <a:rPr lang="en-GB" dirty="0" err="1"/>
              <a:t>kaynak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malzeme</a:t>
            </a:r>
            <a:r>
              <a:rPr lang="en-GB" dirty="0"/>
              <a:t> </a:t>
            </a:r>
            <a:r>
              <a:rPr lang="en-GB" dirty="0" err="1"/>
              <a:t>yetersizliği</a:t>
            </a:r>
            <a:r>
              <a:rPr lang="en-GB" dirty="0"/>
              <a:t> </a:t>
            </a:r>
            <a:r>
              <a:rPr lang="en-GB" dirty="0" err="1"/>
              <a:t>araştırmayı</a:t>
            </a:r>
            <a:r>
              <a:rPr lang="en-GB" dirty="0"/>
              <a:t> </a:t>
            </a:r>
            <a:r>
              <a:rPr lang="en-GB" dirty="0" err="1"/>
              <a:t>çıkmaza</a:t>
            </a:r>
            <a:r>
              <a:rPr lang="en-GB" dirty="0"/>
              <a:t> </a:t>
            </a:r>
            <a:r>
              <a:rPr lang="en-GB" dirty="0" err="1"/>
              <a:t>sokabilir</a:t>
            </a:r>
            <a:r>
              <a:rPr lang="en-GB" dirty="0"/>
              <a:t>. 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 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Zaman </a:t>
            </a:r>
            <a:r>
              <a:rPr lang="en-GB" dirty="0" err="1"/>
              <a:t>kaybını</a:t>
            </a:r>
            <a:r>
              <a:rPr lang="en-GB" dirty="0"/>
              <a:t> </a:t>
            </a:r>
            <a:r>
              <a:rPr lang="en-GB" dirty="0" err="1"/>
              <a:t>önlemek</a:t>
            </a:r>
            <a:r>
              <a:rPr lang="en-GB" dirty="0"/>
              <a:t> </a:t>
            </a:r>
            <a:r>
              <a:rPr lang="en-GB" dirty="0" err="1"/>
              <a:t>açısından</a:t>
            </a:r>
            <a:r>
              <a:rPr lang="en-GB" dirty="0"/>
              <a:t> </a:t>
            </a:r>
            <a:r>
              <a:rPr lang="en-GB" dirty="0" err="1"/>
              <a:t>araştırmaya</a:t>
            </a:r>
            <a:r>
              <a:rPr lang="en-GB" dirty="0"/>
              <a:t> </a:t>
            </a:r>
            <a:r>
              <a:rPr lang="en-GB" dirty="0" err="1"/>
              <a:t>başlamadan</a:t>
            </a:r>
            <a:r>
              <a:rPr lang="en-GB" dirty="0"/>
              <a:t> </a:t>
            </a:r>
            <a:r>
              <a:rPr lang="en-GB" dirty="0" err="1"/>
              <a:t>önce</a:t>
            </a:r>
            <a:r>
              <a:rPr lang="en-GB" dirty="0"/>
              <a:t> </a:t>
            </a:r>
            <a:r>
              <a:rPr lang="en-GB" dirty="0" err="1"/>
              <a:t>konu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ilgili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hazırlık</a:t>
            </a:r>
            <a:r>
              <a:rPr lang="en-GB" dirty="0"/>
              <a:t> </a:t>
            </a:r>
            <a:r>
              <a:rPr lang="en-GB" dirty="0" err="1"/>
              <a:t>yapmak</a:t>
            </a:r>
            <a:r>
              <a:rPr lang="en-GB" dirty="0"/>
              <a:t> </a:t>
            </a:r>
            <a:r>
              <a:rPr lang="en-GB" dirty="0" err="1"/>
              <a:t>gereklidir</a:t>
            </a:r>
            <a:r>
              <a:rPr lang="en-GB" dirty="0"/>
              <a:t>. </a:t>
            </a:r>
            <a:r>
              <a:rPr lang="en-GB" dirty="0" err="1"/>
              <a:t>Araştırmacının</a:t>
            </a:r>
            <a:r>
              <a:rPr lang="en-GB" dirty="0"/>
              <a:t> </a:t>
            </a:r>
            <a:r>
              <a:rPr lang="en-GB" dirty="0" err="1"/>
              <a:t>seçtiği</a:t>
            </a:r>
            <a:r>
              <a:rPr lang="en-GB" dirty="0"/>
              <a:t> </a:t>
            </a:r>
            <a:r>
              <a:rPr lang="en-GB" dirty="0" err="1"/>
              <a:t>konuyla</a:t>
            </a:r>
            <a:r>
              <a:rPr lang="en-GB" dirty="0"/>
              <a:t> </a:t>
            </a:r>
            <a:r>
              <a:rPr lang="en-GB" dirty="0" err="1"/>
              <a:t>ilgili</a:t>
            </a:r>
            <a:r>
              <a:rPr lang="en-GB" dirty="0"/>
              <a:t> </a:t>
            </a:r>
            <a:r>
              <a:rPr lang="en-GB" dirty="0" err="1"/>
              <a:t>daha</a:t>
            </a:r>
            <a:r>
              <a:rPr lang="en-GB" dirty="0"/>
              <a:t> </a:t>
            </a:r>
            <a:r>
              <a:rPr lang="en-GB" dirty="0" err="1"/>
              <a:t>önce</a:t>
            </a:r>
            <a:r>
              <a:rPr lang="en-GB" dirty="0"/>
              <a:t> </a:t>
            </a:r>
            <a:r>
              <a:rPr lang="en-GB" dirty="0" err="1"/>
              <a:t>yapılmış</a:t>
            </a:r>
            <a:r>
              <a:rPr lang="en-GB" dirty="0"/>
              <a:t> </a:t>
            </a:r>
            <a:r>
              <a:rPr lang="en-GB" dirty="0" err="1"/>
              <a:t>çalışmalar</a:t>
            </a:r>
            <a:r>
              <a:rPr lang="en-GB" dirty="0"/>
              <a:t> </a:t>
            </a:r>
            <a:r>
              <a:rPr lang="en-GB" dirty="0" err="1"/>
              <a:t>varsa</a:t>
            </a:r>
            <a:r>
              <a:rPr lang="en-GB" dirty="0"/>
              <a:t> </a:t>
            </a:r>
            <a:r>
              <a:rPr lang="en-GB" dirty="0" err="1"/>
              <a:t>onları</a:t>
            </a:r>
            <a:r>
              <a:rPr lang="en-GB" dirty="0"/>
              <a:t> </a:t>
            </a:r>
            <a:r>
              <a:rPr lang="en-GB" dirty="0" err="1"/>
              <a:t>incelemesi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kendisinin</a:t>
            </a:r>
            <a:r>
              <a:rPr lang="en-GB" dirty="0"/>
              <a:t> o </a:t>
            </a:r>
            <a:r>
              <a:rPr lang="en-GB" dirty="0" err="1"/>
              <a:t>çalışmalardan</a:t>
            </a:r>
            <a:r>
              <a:rPr lang="en-GB" dirty="0"/>
              <a:t> </a:t>
            </a:r>
            <a:r>
              <a:rPr lang="en-GB" dirty="0" err="1"/>
              <a:t>farklı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ne </a:t>
            </a:r>
            <a:r>
              <a:rPr lang="en-GB" dirty="0" err="1"/>
              <a:t>ortaya</a:t>
            </a:r>
            <a:r>
              <a:rPr lang="en-GB" dirty="0"/>
              <a:t> </a:t>
            </a:r>
            <a:r>
              <a:rPr lang="en-GB" dirty="0" err="1"/>
              <a:t>koyacağını</a:t>
            </a:r>
            <a:r>
              <a:rPr lang="en-GB" dirty="0"/>
              <a:t> </a:t>
            </a:r>
            <a:r>
              <a:rPr lang="en-GB" dirty="0" err="1"/>
              <a:t>açıkça</a:t>
            </a:r>
            <a:r>
              <a:rPr lang="en-GB" dirty="0"/>
              <a:t> </a:t>
            </a:r>
            <a:r>
              <a:rPr lang="en-GB" dirty="0" err="1"/>
              <a:t>belirtmesi</a:t>
            </a:r>
            <a:r>
              <a:rPr lang="en-GB" dirty="0"/>
              <a:t> </a:t>
            </a:r>
            <a:r>
              <a:rPr lang="en-GB" dirty="0" err="1"/>
              <a:t>gerekir</a:t>
            </a:r>
            <a:r>
              <a:rPr lang="en-GB" dirty="0"/>
              <a:t>. </a:t>
            </a:r>
            <a:r>
              <a:rPr lang="en-GB" dirty="0" err="1"/>
              <a:t>Araştırma</a:t>
            </a:r>
            <a:r>
              <a:rPr lang="en-GB" dirty="0"/>
              <a:t> </a:t>
            </a:r>
            <a:r>
              <a:rPr lang="en-GB" dirty="0" err="1"/>
              <a:t>konusu</a:t>
            </a:r>
            <a:r>
              <a:rPr lang="en-GB" dirty="0"/>
              <a:t> </a:t>
            </a:r>
            <a:r>
              <a:rPr lang="en-GB" dirty="0" err="1"/>
              <a:t>fayda</a:t>
            </a:r>
            <a:r>
              <a:rPr lang="en-GB" dirty="0"/>
              <a:t> </a:t>
            </a:r>
            <a:r>
              <a:rPr lang="en-GB" dirty="0" err="1"/>
              <a:t>ilkesine</a:t>
            </a:r>
            <a:r>
              <a:rPr lang="en-GB" dirty="0"/>
              <a:t> de </a:t>
            </a:r>
            <a:r>
              <a:rPr lang="en-GB" dirty="0" err="1"/>
              <a:t>uygun</a:t>
            </a:r>
            <a:r>
              <a:rPr lang="en-GB" dirty="0"/>
              <a:t> </a:t>
            </a:r>
            <a:r>
              <a:rPr lang="en-GB" dirty="0" err="1"/>
              <a:t>olmalıdır</a:t>
            </a:r>
            <a:r>
              <a:rPr lang="en-GB" dirty="0"/>
              <a:t>. </a:t>
            </a:r>
            <a:r>
              <a:rPr lang="en-GB" dirty="0" err="1"/>
              <a:t>Bilim</a:t>
            </a:r>
            <a:r>
              <a:rPr lang="en-GB" dirty="0"/>
              <a:t> </a:t>
            </a:r>
            <a:r>
              <a:rPr lang="en-GB" dirty="0" err="1"/>
              <a:t>dünyasına</a:t>
            </a:r>
            <a:r>
              <a:rPr lang="en-GB" dirty="0"/>
              <a:t>, </a:t>
            </a:r>
            <a:r>
              <a:rPr lang="en-GB" dirty="0" err="1"/>
              <a:t>topluma</a:t>
            </a:r>
            <a:r>
              <a:rPr lang="en-GB" dirty="0"/>
              <a:t>, </a:t>
            </a:r>
            <a:r>
              <a:rPr lang="en-GB" dirty="0" err="1"/>
              <a:t>çevreye</a:t>
            </a:r>
            <a:r>
              <a:rPr lang="en-GB" dirty="0"/>
              <a:t>, </a:t>
            </a:r>
            <a:r>
              <a:rPr lang="en-GB" dirty="0" err="1"/>
              <a:t>insanlığa</a:t>
            </a:r>
            <a:r>
              <a:rPr lang="en-GB" dirty="0"/>
              <a:t> </a:t>
            </a:r>
            <a:r>
              <a:rPr lang="en-GB" dirty="0" err="1"/>
              <a:t>yararı</a:t>
            </a:r>
            <a:r>
              <a:rPr lang="en-GB" dirty="0"/>
              <a:t> </a:t>
            </a:r>
            <a:r>
              <a:rPr lang="en-GB" dirty="0" err="1"/>
              <a:t>olmayan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konu</a:t>
            </a:r>
            <a:r>
              <a:rPr lang="en-GB" dirty="0"/>
              <a:t> </a:t>
            </a:r>
            <a:r>
              <a:rPr lang="en-GB" dirty="0" err="1"/>
              <a:t>seçilmemelidir</a:t>
            </a:r>
            <a:r>
              <a:rPr lang="en-GB" dirty="0"/>
              <a:t>. 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DABA066-9672-44D3-BEE9-829462B37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8287A1B-1FE5-45CF-98EF-D269247F1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0591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958BEDC-FB0F-4ABA-9A9D-B6E534966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Yazma</a:t>
            </a:r>
            <a:r>
              <a:rPr lang="en-GB" dirty="0"/>
              <a:t> </a:t>
            </a:r>
            <a:r>
              <a:rPr lang="en-GB" dirty="0" err="1"/>
              <a:t>Teknikleri</a:t>
            </a:r>
            <a:r>
              <a:rPr lang="en-GB" dirty="0"/>
              <a:t>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E0FD71-AFEA-4F3E-A979-32DBDD081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GB" dirty="0" err="1"/>
              <a:t>Araştırma</a:t>
            </a:r>
            <a:r>
              <a:rPr lang="en-GB" dirty="0"/>
              <a:t> </a:t>
            </a:r>
            <a:r>
              <a:rPr lang="en-GB" dirty="0" err="1"/>
              <a:t>konusun</a:t>
            </a:r>
            <a:r>
              <a:rPr lang="en-GB" dirty="0"/>
              <a:t> </a:t>
            </a:r>
            <a:r>
              <a:rPr lang="en-GB" dirty="0" err="1"/>
              <a:t>boyutları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çerçevesi</a:t>
            </a:r>
            <a:r>
              <a:rPr lang="en-GB" dirty="0"/>
              <a:t> </a:t>
            </a:r>
            <a:r>
              <a:rPr lang="en-GB" dirty="0" err="1"/>
              <a:t>iyi</a:t>
            </a:r>
            <a:r>
              <a:rPr lang="en-GB" dirty="0"/>
              <a:t> </a:t>
            </a:r>
            <a:r>
              <a:rPr lang="en-GB" dirty="0" err="1"/>
              <a:t>çizilmelidir</a:t>
            </a:r>
            <a:r>
              <a:rPr lang="en-GB" dirty="0"/>
              <a:t>. </a:t>
            </a:r>
            <a:r>
              <a:rPr lang="en-GB" dirty="0" err="1"/>
              <a:t>Genel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başlık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çalışmaya</a:t>
            </a:r>
            <a:r>
              <a:rPr lang="en-GB" dirty="0"/>
              <a:t> </a:t>
            </a:r>
            <a:r>
              <a:rPr lang="en-GB" dirty="0" err="1"/>
              <a:t>başlayan</a:t>
            </a:r>
            <a:r>
              <a:rPr lang="en-GB" dirty="0"/>
              <a:t> </a:t>
            </a:r>
            <a:r>
              <a:rPr lang="en-GB" dirty="0" err="1"/>
              <a:t>araştırmacı</a:t>
            </a:r>
            <a:r>
              <a:rPr lang="en-GB" dirty="0"/>
              <a:t>, </a:t>
            </a:r>
            <a:r>
              <a:rPr lang="en-GB" dirty="0" err="1"/>
              <a:t>süreç</a:t>
            </a:r>
            <a:r>
              <a:rPr lang="en-GB" dirty="0"/>
              <a:t> </a:t>
            </a:r>
            <a:r>
              <a:rPr lang="en-GB" dirty="0" err="1"/>
              <a:t>ilerledikçe</a:t>
            </a:r>
            <a:r>
              <a:rPr lang="en-GB" dirty="0"/>
              <a:t> </a:t>
            </a:r>
            <a:r>
              <a:rPr lang="en-GB" dirty="0" err="1"/>
              <a:t>konusunu</a:t>
            </a:r>
            <a:r>
              <a:rPr lang="en-GB" dirty="0"/>
              <a:t> </a:t>
            </a:r>
            <a:r>
              <a:rPr lang="en-GB" dirty="0" err="1"/>
              <a:t>daha</a:t>
            </a:r>
            <a:r>
              <a:rPr lang="en-GB" dirty="0"/>
              <a:t> </a:t>
            </a:r>
            <a:r>
              <a:rPr lang="en-GB" dirty="0" err="1"/>
              <a:t>derinlikli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sınırlama</a:t>
            </a:r>
            <a:r>
              <a:rPr lang="en-GB" dirty="0"/>
              <a:t> </a:t>
            </a:r>
            <a:r>
              <a:rPr lang="en-GB" dirty="0" err="1"/>
              <a:t>içine</a:t>
            </a:r>
            <a:r>
              <a:rPr lang="en-GB" dirty="0"/>
              <a:t> </a:t>
            </a:r>
            <a:r>
              <a:rPr lang="en-GB" dirty="0" err="1"/>
              <a:t>sokmalıdır</a:t>
            </a:r>
            <a:r>
              <a:rPr lang="en-GB" dirty="0"/>
              <a:t>. </a:t>
            </a:r>
            <a:r>
              <a:rPr lang="en-GB" dirty="0" err="1"/>
              <a:t>Konuyla</a:t>
            </a:r>
            <a:r>
              <a:rPr lang="en-GB" dirty="0"/>
              <a:t> </a:t>
            </a:r>
            <a:r>
              <a:rPr lang="en-GB" dirty="0" err="1"/>
              <a:t>ilgili</a:t>
            </a:r>
            <a:r>
              <a:rPr lang="en-GB" dirty="0"/>
              <a:t> </a:t>
            </a:r>
            <a:r>
              <a:rPr lang="en-GB" dirty="0" err="1"/>
              <a:t>genel</a:t>
            </a:r>
            <a:r>
              <a:rPr lang="en-GB" dirty="0"/>
              <a:t> </a:t>
            </a:r>
            <a:r>
              <a:rPr lang="en-GB" dirty="0" err="1"/>
              <a:t>hükümler</a:t>
            </a:r>
            <a:r>
              <a:rPr lang="en-GB" dirty="0"/>
              <a:t> </a:t>
            </a:r>
            <a:r>
              <a:rPr lang="en-GB" dirty="0" err="1"/>
              <a:t>yüzeysel</a:t>
            </a:r>
            <a:r>
              <a:rPr lang="en-GB" dirty="0"/>
              <a:t> </a:t>
            </a:r>
            <a:r>
              <a:rPr lang="en-GB" dirty="0" err="1"/>
              <a:t>kalır</a:t>
            </a:r>
            <a:r>
              <a:rPr lang="en-GB" dirty="0"/>
              <a:t>, </a:t>
            </a:r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yazının</a:t>
            </a:r>
            <a:r>
              <a:rPr lang="en-GB" dirty="0"/>
              <a:t> </a:t>
            </a:r>
            <a:r>
              <a:rPr lang="en-GB" dirty="0" err="1"/>
              <a:t>mantığı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uyuşmaz</a:t>
            </a:r>
            <a:r>
              <a:rPr lang="en-GB" dirty="0"/>
              <a:t>.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 </a:t>
            </a:r>
            <a:endParaRPr lang="tr-TR" dirty="0"/>
          </a:p>
          <a:p>
            <a:pPr marL="0" indent="0" algn="just">
              <a:buNone/>
            </a:pPr>
            <a:r>
              <a:rPr lang="en-GB" dirty="0" err="1"/>
              <a:t>Araştırılabilir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konu</a:t>
            </a:r>
            <a:r>
              <a:rPr lang="en-GB" dirty="0"/>
              <a:t> </a:t>
            </a:r>
            <a:r>
              <a:rPr lang="en-GB" dirty="0" err="1"/>
              <a:t>belirlendikten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en-GB" dirty="0"/>
              <a:t> </a:t>
            </a:r>
            <a:r>
              <a:rPr lang="en-GB" dirty="0" err="1"/>
              <a:t>yapılacak</a:t>
            </a:r>
            <a:r>
              <a:rPr lang="en-GB" dirty="0"/>
              <a:t> ilk </a:t>
            </a:r>
            <a:r>
              <a:rPr lang="en-GB" dirty="0" err="1"/>
              <a:t>iş</a:t>
            </a:r>
            <a:r>
              <a:rPr lang="en-GB" dirty="0"/>
              <a:t> </a:t>
            </a:r>
            <a:r>
              <a:rPr lang="en-GB" dirty="0" err="1"/>
              <a:t>konuyla</a:t>
            </a:r>
            <a:r>
              <a:rPr lang="en-GB" dirty="0"/>
              <a:t> </a:t>
            </a:r>
            <a:r>
              <a:rPr lang="en-GB" dirty="0" err="1"/>
              <a:t>ilgili</a:t>
            </a:r>
            <a:r>
              <a:rPr lang="en-GB" dirty="0"/>
              <a:t> </a:t>
            </a:r>
            <a:r>
              <a:rPr lang="en-GB" dirty="0" err="1"/>
              <a:t>daha</a:t>
            </a:r>
            <a:r>
              <a:rPr lang="en-GB" dirty="0"/>
              <a:t> </a:t>
            </a:r>
            <a:r>
              <a:rPr lang="en-GB" dirty="0" err="1"/>
              <a:t>önce</a:t>
            </a:r>
            <a:r>
              <a:rPr lang="en-GB" dirty="0"/>
              <a:t> </a:t>
            </a:r>
            <a:r>
              <a:rPr lang="en-GB" dirty="0" err="1"/>
              <a:t>yapılmış</a:t>
            </a:r>
            <a:r>
              <a:rPr lang="en-GB" dirty="0"/>
              <a:t> </a:t>
            </a:r>
            <a:r>
              <a:rPr lang="en-GB" dirty="0" err="1"/>
              <a:t>çalışmaları</a:t>
            </a:r>
            <a:r>
              <a:rPr lang="en-GB" dirty="0"/>
              <a:t> </a:t>
            </a:r>
            <a:r>
              <a:rPr lang="en-GB" dirty="0" err="1"/>
              <a:t>belirleyip</a:t>
            </a:r>
            <a:r>
              <a:rPr lang="en-GB" dirty="0"/>
              <a:t> </a:t>
            </a:r>
            <a:r>
              <a:rPr lang="en-GB" dirty="0" err="1"/>
              <a:t>incelemektir</a:t>
            </a:r>
            <a:r>
              <a:rPr lang="en-GB" dirty="0"/>
              <a:t>. </a:t>
            </a:r>
            <a:r>
              <a:rPr lang="en-GB" dirty="0" err="1"/>
              <a:t>Böylece</a:t>
            </a:r>
            <a:r>
              <a:rPr lang="en-GB" dirty="0"/>
              <a:t> </a:t>
            </a:r>
            <a:r>
              <a:rPr lang="en-GB" dirty="0" err="1"/>
              <a:t>araştırmacının</a:t>
            </a:r>
            <a:r>
              <a:rPr lang="en-GB" dirty="0"/>
              <a:t> </a:t>
            </a:r>
            <a:r>
              <a:rPr lang="en-GB" dirty="0" err="1"/>
              <a:t>konuya</a:t>
            </a:r>
            <a:r>
              <a:rPr lang="en-GB" dirty="0"/>
              <a:t> </a:t>
            </a:r>
            <a:r>
              <a:rPr lang="en-GB" dirty="0" err="1"/>
              <a:t>katkısının</a:t>
            </a:r>
            <a:r>
              <a:rPr lang="en-GB" dirty="0"/>
              <a:t> ne </a:t>
            </a:r>
            <a:r>
              <a:rPr lang="en-GB" dirty="0" err="1"/>
              <a:t>olacağı</a:t>
            </a:r>
            <a:r>
              <a:rPr lang="en-GB" dirty="0"/>
              <a:t> </a:t>
            </a:r>
            <a:r>
              <a:rPr lang="en-GB" dirty="0" err="1"/>
              <a:t>daha</a:t>
            </a:r>
            <a:r>
              <a:rPr lang="en-GB" dirty="0"/>
              <a:t> da </a:t>
            </a:r>
            <a:r>
              <a:rPr lang="en-GB" dirty="0" err="1"/>
              <a:t>netlik</a:t>
            </a:r>
            <a:r>
              <a:rPr lang="en-GB" dirty="0"/>
              <a:t> </a:t>
            </a:r>
            <a:r>
              <a:rPr lang="en-GB" dirty="0" err="1"/>
              <a:t>kazanacaktır</a:t>
            </a:r>
            <a:r>
              <a:rPr lang="en-GB" dirty="0"/>
              <a:t>. </a:t>
            </a:r>
            <a:r>
              <a:rPr lang="en-GB" dirty="0" err="1"/>
              <a:t>Kaynak</a:t>
            </a:r>
            <a:r>
              <a:rPr lang="en-GB" dirty="0"/>
              <a:t> </a:t>
            </a:r>
            <a:r>
              <a:rPr lang="en-GB" dirty="0" err="1"/>
              <a:t>taraması</a:t>
            </a:r>
            <a:r>
              <a:rPr lang="en-GB" dirty="0"/>
              <a:t>, </a:t>
            </a:r>
            <a:r>
              <a:rPr lang="en-GB" dirty="0" err="1"/>
              <a:t>araştırmacıyı</a:t>
            </a:r>
            <a:r>
              <a:rPr lang="en-GB" dirty="0"/>
              <a:t> </a:t>
            </a:r>
            <a:r>
              <a:rPr lang="en-GB" dirty="0" err="1"/>
              <a:t>daha</a:t>
            </a:r>
            <a:r>
              <a:rPr lang="en-GB" dirty="0"/>
              <a:t> </a:t>
            </a:r>
            <a:r>
              <a:rPr lang="en-GB" dirty="0" err="1"/>
              <a:t>önce</a:t>
            </a:r>
            <a:r>
              <a:rPr lang="en-GB" dirty="0"/>
              <a:t> </a:t>
            </a:r>
            <a:r>
              <a:rPr lang="en-GB" dirty="0" err="1"/>
              <a:t>yapılmış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çalışmayı</a:t>
            </a:r>
            <a:r>
              <a:rPr lang="en-GB" dirty="0"/>
              <a:t> </a:t>
            </a:r>
            <a:r>
              <a:rPr lang="en-GB" dirty="0" err="1"/>
              <a:t>aynen</a:t>
            </a:r>
            <a:r>
              <a:rPr lang="en-GB" dirty="0"/>
              <a:t> </a:t>
            </a:r>
            <a:r>
              <a:rPr lang="en-GB" dirty="0" err="1"/>
              <a:t>tekrarlamaktan</a:t>
            </a:r>
            <a:r>
              <a:rPr lang="en-GB" dirty="0"/>
              <a:t> </a:t>
            </a:r>
            <a:r>
              <a:rPr lang="en-GB" dirty="0" err="1"/>
              <a:t>alıkoyar</a:t>
            </a:r>
            <a:r>
              <a:rPr lang="en-GB" dirty="0"/>
              <a:t>. </a:t>
            </a:r>
            <a:r>
              <a:rPr lang="en-GB" dirty="0" err="1"/>
              <a:t>Böylece</a:t>
            </a:r>
            <a:r>
              <a:rPr lang="en-GB" dirty="0"/>
              <a:t> </a:t>
            </a:r>
            <a:r>
              <a:rPr lang="en-GB" dirty="0" err="1"/>
              <a:t>anlatıcı</a:t>
            </a:r>
            <a:r>
              <a:rPr lang="en-GB" dirty="0"/>
              <a:t> zaman </a:t>
            </a:r>
            <a:r>
              <a:rPr lang="en-GB" dirty="0" err="1"/>
              <a:t>kazanmış</a:t>
            </a:r>
            <a:r>
              <a:rPr lang="en-GB" dirty="0"/>
              <a:t> </a:t>
            </a:r>
            <a:r>
              <a:rPr lang="en-GB" dirty="0" err="1"/>
              <a:t>olur</a:t>
            </a:r>
            <a:r>
              <a:rPr lang="en-GB" dirty="0"/>
              <a:t>.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E303020-A9C3-45A2-B325-03F347AF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D757A25-253F-46D8-B20B-39881DDC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7807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958BEDC-FB0F-4ABA-9A9D-B6E534966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Yazma</a:t>
            </a:r>
            <a:r>
              <a:rPr lang="en-GB" dirty="0"/>
              <a:t> </a:t>
            </a:r>
            <a:r>
              <a:rPr lang="en-GB" dirty="0" err="1"/>
              <a:t>Teknikleri</a:t>
            </a:r>
            <a:r>
              <a:rPr lang="en-GB" dirty="0"/>
              <a:t>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E0FD71-AFEA-4F3E-A979-32DBDD081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dirty="0" err="1"/>
              <a:t>Konuyla</a:t>
            </a:r>
            <a:r>
              <a:rPr lang="en-GB" dirty="0"/>
              <a:t> </a:t>
            </a:r>
            <a:r>
              <a:rPr lang="en-GB" dirty="0" err="1"/>
              <a:t>ilgili</a:t>
            </a:r>
            <a:r>
              <a:rPr lang="en-GB" dirty="0"/>
              <a:t> </a:t>
            </a:r>
            <a:r>
              <a:rPr lang="en-GB" dirty="0" err="1"/>
              <a:t>kaynakları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bilgileri</a:t>
            </a:r>
            <a:r>
              <a:rPr lang="en-GB" dirty="0"/>
              <a:t> </a:t>
            </a:r>
            <a:r>
              <a:rPr lang="en-GB" dirty="0" err="1"/>
              <a:t>yazıya</a:t>
            </a:r>
            <a:r>
              <a:rPr lang="en-GB" dirty="0"/>
              <a:t> </a:t>
            </a:r>
            <a:r>
              <a:rPr lang="en-GB" dirty="0" err="1"/>
              <a:t>dönüştürmeye</a:t>
            </a:r>
            <a:r>
              <a:rPr lang="en-GB" dirty="0"/>
              <a:t> </a:t>
            </a:r>
            <a:r>
              <a:rPr lang="en-GB" dirty="0" err="1"/>
              <a:t>artık</a:t>
            </a:r>
            <a:r>
              <a:rPr lang="en-GB" dirty="0"/>
              <a:t> </a:t>
            </a:r>
            <a:r>
              <a:rPr lang="en-GB" dirty="0" err="1"/>
              <a:t>hazır</a:t>
            </a:r>
            <a:r>
              <a:rPr lang="en-GB" dirty="0"/>
              <a:t> </a:t>
            </a:r>
            <a:r>
              <a:rPr lang="en-GB" dirty="0" err="1"/>
              <a:t>olan</a:t>
            </a:r>
            <a:r>
              <a:rPr lang="en-GB" dirty="0"/>
              <a:t> </a:t>
            </a:r>
            <a:r>
              <a:rPr lang="en-GB" dirty="0" err="1"/>
              <a:t>araştırmacı</a:t>
            </a:r>
            <a:r>
              <a:rPr lang="en-GB" dirty="0"/>
              <a:t>, </a:t>
            </a:r>
            <a:r>
              <a:rPr lang="en-GB" dirty="0" err="1"/>
              <a:t>yazının</a:t>
            </a:r>
            <a:r>
              <a:rPr lang="en-GB" dirty="0"/>
              <a:t> </a:t>
            </a:r>
            <a:r>
              <a:rPr lang="en-GB" dirty="0" err="1"/>
              <a:t>giriş</a:t>
            </a:r>
            <a:r>
              <a:rPr lang="en-GB" dirty="0"/>
              <a:t> </a:t>
            </a:r>
            <a:r>
              <a:rPr lang="en-GB" dirty="0" err="1"/>
              <a:t>bölümünde</a:t>
            </a:r>
            <a:r>
              <a:rPr lang="en-GB" dirty="0"/>
              <a:t> </a:t>
            </a:r>
            <a:r>
              <a:rPr lang="en-GB" dirty="0" err="1"/>
              <a:t>araştırmanın</a:t>
            </a:r>
            <a:r>
              <a:rPr lang="en-GB" dirty="0"/>
              <a:t> </a:t>
            </a:r>
            <a:r>
              <a:rPr lang="en-GB" dirty="0" err="1"/>
              <a:t>amacını</a:t>
            </a:r>
            <a:r>
              <a:rPr lang="en-GB" dirty="0"/>
              <a:t> </a:t>
            </a:r>
            <a:r>
              <a:rPr lang="en-GB" dirty="0" err="1"/>
              <a:t>açıkça</a:t>
            </a:r>
            <a:r>
              <a:rPr lang="en-GB" dirty="0"/>
              <a:t> </a:t>
            </a:r>
            <a:r>
              <a:rPr lang="en-GB" dirty="0" err="1"/>
              <a:t>ifade</a:t>
            </a:r>
            <a:r>
              <a:rPr lang="en-GB" dirty="0"/>
              <a:t> </a:t>
            </a:r>
            <a:r>
              <a:rPr lang="en-GB" dirty="0" err="1"/>
              <a:t>etmelidir</a:t>
            </a:r>
            <a:r>
              <a:rPr lang="en-GB" dirty="0"/>
              <a:t>. </a:t>
            </a:r>
            <a:r>
              <a:rPr lang="en-GB" dirty="0" err="1"/>
              <a:t>Araştırmanın</a:t>
            </a:r>
            <a:r>
              <a:rPr lang="en-GB" dirty="0"/>
              <a:t> </a:t>
            </a:r>
            <a:r>
              <a:rPr lang="en-GB" dirty="0" err="1"/>
              <a:t>önemi</a:t>
            </a:r>
            <a:r>
              <a:rPr lang="en-GB" dirty="0"/>
              <a:t>, </a:t>
            </a:r>
            <a:r>
              <a:rPr lang="en-GB" dirty="0" err="1"/>
              <a:t>araştırmanın</a:t>
            </a:r>
            <a:r>
              <a:rPr lang="en-GB" dirty="0"/>
              <a:t> </a:t>
            </a:r>
            <a:r>
              <a:rPr lang="en-GB" dirty="0" err="1"/>
              <a:t>ilgili</a:t>
            </a:r>
            <a:r>
              <a:rPr lang="en-GB" dirty="0"/>
              <a:t> </a:t>
            </a:r>
            <a:r>
              <a:rPr lang="en-GB" dirty="0" err="1"/>
              <a:t>bilim</a:t>
            </a:r>
            <a:r>
              <a:rPr lang="en-GB" dirty="0"/>
              <a:t> </a:t>
            </a:r>
            <a:r>
              <a:rPr lang="en-GB" dirty="0" err="1"/>
              <a:t>dalına</a:t>
            </a:r>
            <a:r>
              <a:rPr lang="en-GB" dirty="0"/>
              <a:t> </a:t>
            </a:r>
            <a:r>
              <a:rPr lang="en-GB" dirty="0" err="1"/>
              <a:t>yapacağı</a:t>
            </a:r>
            <a:r>
              <a:rPr lang="en-GB" dirty="0"/>
              <a:t> </a:t>
            </a:r>
            <a:r>
              <a:rPr lang="en-GB" dirty="0" err="1"/>
              <a:t>düşünülen</a:t>
            </a:r>
            <a:r>
              <a:rPr lang="en-GB" dirty="0"/>
              <a:t> </a:t>
            </a:r>
            <a:r>
              <a:rPr lang="en-GB" dirty="0" err="1"/>
              <a:t>katkıdır</a:t>
            </a:r>
            <a:r>
              <a:rPr lang="en-GB" dirty="0"/>
              <a:t>. </a:t>
            </a:r>
            <a:r>
              <a:rPr lang="en-GB" dirty="0" err="1"/>
              <a:t>Katkı</a:t>
            </a:r>
            <a:r>
              <a:rPr lang="en-GB" dirty="0"/>
              <a:t> </a:t>
            </a:r>
            <a:r>
              <a:rPr lang="en-GB" dirty="0" err="1"/>
              <a:t>teorik</a:t>
            </a:r>
            <a:r>
              <a:rPr lang="en-GB" dirty="0"/>
              <a:t> </a:t>
            </a:r>
            <a:r>
              <a:rPr lang="en-GB" dirty="0" err="1"/>
              <a:t>veya</a:t>
            </a:r>
            <a:r>
              <a:rPr lang="en-GB" dirty="0"/>
              <a:t> </a:t>
            </a:r>
            <a:r>
              <a:rPr lang="en-GB" dirty="0" err="1"/>
              <a:t>pratik</a:t>
            </a:r>
            <a:r>
              <a:rPr lang="en-GB" dirty="0"/>
              <a:t> </a:t>
            </a:r>
            <a:r>
              <a:rPr lang="en-GB" dirty="0" err="1"/>
              <a:t>olabilir</a:t>
            </a:r>
            <a:r>
              <a:rPr lang="en-GB" dirty="0"/>
              <a:t>. </a:t>
            </a:r>
            <a:r>
              <a:rPr lang="en-GB" dirty="0" err="1"/>
              <a:t>Giriş</a:t>
            </a:r>
            <a:r>
              <a:rPr lang="en-GB" dirty="0"/>
              <a:t> </a:t>
            </a:r>
            <a:r>
              <a:rPr lang="en-GB" dirty="0" err="1"/>
              <a:t>bölümünde</a:t>
            </a:r>
            <a:r>
              <a:rPr lang="en-GB" dirty="0"/>
              <a:t> </a:t>
            </a:r>
            <a:r>
              <a:rPr lang="en-GB" dirty="0" err="1"/>
              <a:t>aynı</a:t>
            </a:r>
            <a:r>
              <a:rPr lang="en-GB" dirty="0"/>
              <a:t> </a:t>
            </a:r>
            <a:r>
              <a:rPr lang="en-GB" dirty="0" err="1"/>
              <a:t>zamanda</a:t>
            </a:r>
            <a:r>
              <a:rPr lang="en-GB" dirty="0"/>
              <a:t> </a:t>
            </a:r>
            <a:r>
              <a:rPr lang="en-GB" dirty="0" err="1"/>
              <a:t>çalışmanın</a:t>
            </a:r>
            <a:r>
              <a:rPr lang="en-GB" dirty="0"/>
              <a:t> </a:t>
            </a:r>
            <a:r>
              <a:rPr lang="en-GB" dirty="0" err="1"/>
              <a:t>çerçevesi</a:t>
            </a:r>
            <a:r>
              <a:rPr lang="en-GB" dirty="0"/>
              <a:t> </a:t>
            </a:r>
            <a:r>
              <a:rPr lang="en-GB" dirty="0" err="1"/>
              <a:t>çizilir</a:t>
            </a:r>
            <a:r>
              <a:rPr lang="en-GB" dirty="0"/>
              <a:t>. 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 </a:t>
            </a:r>
            <a:endParaRPr lang="tr-TR" dirty="0"/>
          </a:p>
          <a:p>
            <a:pPr marL="0" indent="0" algn="just">
              <a:buNone/>
            </a:pPr>
            <a:r>
              <a:rPr lang="en-GB" dirty="0" err="1"/>
              <a:t>Araştırmacının</a:t>
            </a:r>
            <a:r>
              <a:rPr lang="en-GB" dirty="0"/>
              <a:t> </a:t>
            </a:r>
            <a:r>
              <a:rPr lang="en-GB" dirty="0" err="1"/>
              <a:t>konuyu</a:t>
            </a:r>
            <a:r>
              <a:rPr lang="en-GB" dirty="0"/>
              <a:t> </a:t>
            </a:r>
            <a:r>
              <a:rPr lang="en-GB" dirty="0" err="1"/>
              <a:t>nasıl</a:t>
            </a:r>
            <a:r>
              <a:rPr lang="en-GB" dirty="0"/>
              <a:t> </a:t>
            </a:r>
            <a:r>
              <a:rPr lang="en-GB" dirty="0" err="1"/>
              <a:t>sınırladığı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ne </a:t>
            </a:r>
            <a:r>
              <a:rPr lang="en-GB" dirty="0" err="1"/>
              <a:t>çerçevede</a:t>
            </a:r>
            <a:r>
              <a:rPr lang="en-GB" dirty="0"/>
              <a:t>, </a:t>
            </a:r>
            <a:r>
              <a:rPr lang="en-GB" dirty="0" err="1"/>
              <a:t>hangi</a:t>
            </a:r>
            <a:r>
              <a:rPr lang="en-GB" dirty="0"/>
              <a:t> </a:t>
            </a:r>
            <a:r>
              <a:rPr lang="en-GB" dirty="0" err="1"/>
              <a:t>yöntemle</a:t>
            </a:r>
            <a:r>
              <a:rPr lang="en-GB" dirty="0"/>
              <a:t> </a:t>
            </a:r>
            <a:r>
              <a:rPr lang="en-GB" dirty="0" err="1"/>
              <a:t>ele</a:t>
            </a:r>
            <a:r>
              <a:rPr lang="en-GB" dirty="0"/>
              <a:t> </a:t>
            </a:r>
            <a:r>
              <a:rPr lang="en-GB" dirty="0" err="1"/>
              <a:t>alacağı</a:t>
            </a:r>
            <a:r>
              <a:rPr lang="en-GB" dirty="0"/>
              <a:t> </a:t>
            </a:r>
            <a:r>
              <a:rPr lang="en-GB" dirty="0" err="1"/>
              <a:t>mutlaka</a:t>
            </a:r>
            <a:r>
              <a:rPr lang="en-GB" dirty="0"/>
              <a:t> </a:t>
            </a:r>
            <a:r>
              <a:rPr lang="en-GB" dirty="0" err="1"/>
              <a:t>belirtilmelidir</a:t>
            </a:r>
            <a:r>
              <a:rPr lang="en-GB" dirty="0"/>
              <a:t>. </a:t>
            </a:r>
            <a:r>
              <a:rPr lang="en-GB" dirty="0" err="1"/>
              <a:t>Araştırmacı</a:t>
            </a:r>
            <a:r>
              <a:rPr lang="en-GB" dirty="0"/>
              <a:t> </a:t>
            </a:r>
            <a:r>
              <a:rPr lang="en-GB" dirty="0" err="1"/>
              <a:t>ayrıca</a:t>
            </a:r>
            <a:r>
              <a:rPr lang="en-GB" dirty="0"/>
              <a:t> </a:t>
            </a:r>
            <a:r>
              <a:rPr lang="en-GB" dirty="0" err="1"/>
              <a:t>çalışmasının</a:t>
            </a:r>
            <a:r>
              <a:rPr lang="en-GB" dirty="0"/>
              <a:t> </a:t>
            </a:r>
            <a:r>
              <a:rPr lang="en-GB" dirty="0" err="1"/>
              <a:t>çerçevesini</a:t>
            </a:r>
            <a:r>
              <a:rPr lang="en-GB" dirty="0"/>
              <a:t> </a:t>
            </a:r>
            <a:r>
              <a:rPr lang="en-GB" dirty="0" err="1"/>
              <a:t>çizerken</a:t>
            </a:r>
            <a:r>
              <a:rPr lang="en-GB" dirty="0"/>
              <a:t> </a:t>
            </a:r>
            <a:r>
              <a:rPr lang="en-GB" dirty="0" err="1"/>
              <a:t>araştırılan</a:t>
            </a:r>
            <a:r>
              <a:rPr lang="en-GB" dirty="0"/>
              <a:t> </a:t>
            </a:r>
            <a:r>
              <a:rPr lang="en-GB" dirty="0" err="1"/>
              <a:t>konu</a:t>
            </a:r>
            <a:r>
              <a:rPr lang="en-GB" dirty="0"/>
              <a:t> </a:t>
            </a:r>
            <a:r>
              <a:rPr lang="en-GB" dirty="0" err="1"/>
              <a:t>açısından</a:t>
            </a:r>
            <a:r>
              <a:rPr lang="en-GB" dirty="0"/>
              <a:t> </a:t>
            </a:r>
            <a:r>
              <a:rPr lang="en-GB" dirty="0" err="1"/>
              <a:t>önemli</a:t>
            </a:r>
            <a:r>
              <a:rPr lang="en-GB" dirty="0"/>
              <a:t> </a:t>
            </a:r>
            <a:r>
              <a:rPr lang="en-GB" dirty="0" err="1"/>
              <a:t>olmakla</a:t>
            </a:r>
            <a:r>
              <a:rPr lang="en-GB" dirty="0"/>
              <a:t> </a:t>
            </a:r>
            <a:r>
              <a:rPr lang="en-GB" dirty="0" err="1"/>
              <a:t>birlikte</a:t>
            </a:r>
            <a:r>
              <a:rPr lang="en-GB" dirty="0"/>
              <a:t>, </a:t>
            </a:r>
            <a:r>
              <a:rPr lang="en-GB" dirty="0" err="1"/>
              <a:t>çalışmasına</a:t>
            </a:r>
            <a:r>
              <a:rPr lang="en-GB" dirty="0"/>
              <a:t> </a:t>
            </a:r>
            <a:r>
              <a:rPr lang="en-GB" dirty="0" err="1"/>
              <a:t>dâhil</a:t>
            </a:r>
            <a:r>
              <a:rPr lang="en-GB" dirty="0"/>
              <a:t> </a:t>
            </a:r>
            <a:r>
              <a:rPr lang="en-GB" dirty="0" err="1"/>
              <a:t>etmediği</a:t>
            </a:r>
            <a:r>
              <a:rPr lang="en-GB" dirty="0"/>
              <a:t> </a:t>
            </a:r>
            <a:r>
              <a:rPr lang="en-GB" dirty="0" err="1"/>
              <a:t>şeyler</a:t>
            </a:r>
            <a:r>
              <a:rPr lang="en-GB" dirty="0"/>
              <a:t> </a:t>
            </a:r>
            <a:r>
              <a:rPr lang="en-GB" dirty="0" err="1"/>
              <a:t>varsa</a:t>
            </a:r>
            <a:r>
              <a:rPr lang="en-GB" dirty="0"/>
              <a:t>, </a:t>
            </a:r>
            <a:r>
              <a:rPr lang="en-GB" dirty="0" err="1"/>
              <a:t>onları</a:t>
            </a:r>
            <a:r>
              <a:rPr lang="en-GB" dirty="0"/>
              <a:t> da </a:t>
            </a:r>
            <a:r>
              <a:rPr lang="en-GB" dirty="0" err="1"/>
              <a:t>belirtmelidir</a:t>
            </a:r>
            <a:r>
              <a:rPr lang="en-GB" dirty="0"/>
              <a:t>. </a:t>
            </a:r>
            <a:r>
              <a:rPr lang="en-GB" dirty="0" err="1"/>
              <a:t>Böylece</a:t>
            </a:r>
            <a:r>
              <a:rPr lang="en-GB" dirty="0"/>
              <a:t> </a:t>
            </a:r>
            <a:r>
              <a:rPr lang="en-GB" dirty="0" err="1"/>
              <a:t>araştırmacı</a:t>
            </a:r>
            <a:r>
              <a:rPr lang="en-GB" dirty="0"/>
              <a:t>, </a:t>
            </a:r>
            <a:r>
              <a:rPr lang="en-GB" dirty="0" err="1"/>
              <a:t>hazırlayacağı</a:t>
            </a:r>
            <a:r>
              <a:rPr lang="en-GB" dirty="0"/>
              <a:t> </a:t>
            </a:r>
            <a:r>
              <a:rPr lang="en-GB" dirty="0" err="1"/>
              <a:t>yazının</a:t>
            </a:r>
            <a:r>
              <a:rPr lang="en-GB" dirty="0"/>
              <a:t> </a:t>
            </a:r>
            <a:r>
              <a:rPr lang="en-GB" dirty="0" err="1"/>
              <a:t>küçük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haritasını</a:t>
            </a:r>
            <a:r>
              <a:rPr lang="en-GB" dirty="0"/>
              <a:t> </a:t>
            </a:r>
            <a:r>
              <a:rPr lang="en-GB" dirty="0" err="1"/>
              <a:t>çıkarmış</a:t>
            </a:r>
            <a:r>
              <a:rPr lang="en-GB" dirty="0"/>
              <a:t> </a:t>
            </a:r>
            <a:r>
              <a:rPr lang="en-GB" dirty="0" err="1"/>
              <a:t>olur</a:t>
            </a:r>
            <a:r>
              <a:rPr lang="en-GB" dirty="0"/>
              <a:t>. Bu </a:t>
            </a:r>
            <a:r>
              <a:rPr lang="en-GB" dirty="0" err="1"/>
              <a:t>harita</a:t>
            </a:r>
            <a:r>
              <a:rPr lang="en-GB" dirty="0"/>
              <a:t>, </a:t>
            </a:r>
            <a:r>
              <a:rPr lang="en-GB" dirty="0" err="1"/>
              <a:t>yazının</a:t>
            </a:r>
            <a:r>
              <a:rPr lang="en-GB" dirty="0"/>
              <a:t> </a:t>
            </a:r>
            <a:r>
              <a:rPr lang="en-GB" dirty="0" err="1"/>
              <a:t>geneli</a:t>
            </a:r>
            <a:r>
              <a:rPr lang="en-GB" dirty="0"/>
              <a:t> </a:t>
            </a:r>
            <a:r>
              <a:rPr lang="en-GB" dirty="0" err="1"/>
              <a:t>hakkında</a:t>
            </a:r>
            <a:r>
              <a:rPr lang="en-GB" dirty="0"/>
              <a:t> </a:t>
            </a:r>
            <a:r>
              <a:rPr lang="en-GB" dirty="0" err="1"/>
              <a:t>bilgi</a:t>
            </a:r>
            <a:r>
              <a:rPr lang="en-GB" dirty="0"/>
              <a:t> </a:t>
            </a:r>
            <a:r>
              <a:rPr lang="en-GB" dirty="0" err="1"/>
              <a:t>vereceğinden</a:t>
            </a:r>
            <a:r>
              <a:rPr lang="en-GB" dirty="0"/>
              <a:t>, hem </a:t>
            </a:r>
            <a:r>
              <a:rPr lang="en-GB" dirty="0" err="1"/>
              <a:t>yazı</a:t>
            </a:r>
            <a:r>
              <a:rPr lang="en-GB" dirty="0"/>
              <a:t> boyunca </a:t>
            </a:r>
            <a:r>
              <a:rPr lang="en-GB" dirty="0" err="1"/>
              <a:t>kendisine</a:t>
            </a:r>
            <a:r>
              <a:rPr lang="en-GB" dirty="0"/>
              <a:t>, hem de </a:t>
            </a:r>
            <a:r>
              <a:rPr lang="en-GB" dirty="0" err="1"/>
              <a:t>okuyucuya</a:t>
            </a:r>
            <a:r>
              <a:rPr lang="en-GB" dirty="0"/>
              <a:t> </a:t>
            </a:r>
            <a:r>
              <a:rPr lang="en-GB" dirty="0" err="1"/>
              <a:t>yol</a:t>
            </a:r>
            <a:r>
              <a:rPr lang="en-GB" dirty="0"/>
              <a:t> </a:t>
            </a:r>
            <a:r>
              <a:rPr lang="en-GB" dirty="0" err="1"/>
              <a:t>gösterecektir</a:t>
            </a:r>
            <a:r>
              <a:rPr lang="en-GB" dirty="0"/>
              <a:t>.</a:t>
            </a: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E303020-A9C3-45A2-B325-03F347AF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D757A25-253F-46D8-B20B-39881DDC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384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958BEDC-FB0F-4ABA-9A9D-B6E534966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Yazma</a:t>
            </a:r>
            <a:r>
              <a:rPr lang="en-GB" dirty="0"/>
              <a:t> </a:t>
            </a:r>
            <a:r>
              <a:rPr lang="en-GB" dirty="0" err="1"/>
              <a:t>Teknikleri</a:t>
            </a:r>
            <a:r>
              <a:rPr lang="en-GB" dirty="0"/>
              <a:t>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E0FD71-AFEA-4F3E-A979-32DBDD081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dirty="0" err="1"/>
              <a:t>Giriş</a:t>
            </a:r>
            <a:r>
              <a:rPr lang="en-GB" dirty="0"/>
              <a:t> </a:t>
            </a:r>
            <a:r>
              <a:rPr lang="en-GB" dirty="0" err="1"/>
              <a:t>bölümünün</a:t>
            </a:r>
            <a:r>
              <a:rPr lang="en-GB" dirty="0"/>
              <a:t> </a:t>
            </a:r>
            <a:r>
              <a:rPr lang="en-GB" dirty="0" err="1"/>
              <a:t>ardından</a:t>
            </a:r>
            <a:r>
              <a:rPr lang="en-GB" dirty="0"/>
              <a:t> </a:t>
            </a:r>
            <a:r>
              <a:rPr lang="en-GB" dirty="0" err="1"/>
              <a:t>araştırmacı</a:t>
            </a:r>
            <a:r>
              <a:rPr lang="en-GB" dirty="0"/>
              <a:t>, </a:t>
            </a:r>
            <a:r>
              <a:rPr lang="en-GB" dirty="0" err="1"/>
              <a:t>yazına</a:t>
            </a:r>
            <a:r>
              <a:rPr lang="en-GB" dirty="0"/>
              <a:t> </a:t>
            </a:r>
            <a:r>
              <a:rPr lang="en-GB" dirty="0" err="1"/>
              <a:t>başlar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girişte</a:t>
            </a:r>
            <a:r>
              <a:rPr lang="en-GB" dirty="0"/>
              <a:t> </a:t>
            </a:r>
            <a:r>
              <a:rPr lang="en-GB" dirty="0" err="1"/>
              <a:t>izleyeceğini</a:t>
            </a:r>
            <a:r>
              <a:rPr lang="en-GB" dirty="0"/>
              <a:t> </a:t>
            </a:r>
            <a:r>
              <a:rPr lang="en-GB" dirty="0" err="1"/>
              <a:t>belirttiği</a:t>
            </a:r>
            <a:r>
              <a:rPr lang="en-GB" dirty="0"/>
              <a:t> </a:t>
            </a:r>
            <a:r>
              <a:rPr lang="en-GB" dirty="0" err="1"/>
              <a:t>yöntemle</a:t>
            </a:r>
            <a:r>
              <a:rPr lang="en-GB" dirty="0"/>
              <a:t>, </a:t>
            </a:r>
            <a:r>
              <a:rPr lang="en-GB" dirty="0" err="1"/>
              <a:t>sınırladığı</a:t>
            </a:r>
            <a:r>
              <a:rPr lang="en-GB" dirty="0"/>
              <a:t> </a:t>
            </a:r>
            <a:r>
              <a:rPr lang="en-GB" dirty="0" err="1"/>
              <a:t>konu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sorduğu</a:t>
            </a:r>
            <a:r>
              <a:rPr lang="en-GB" dirty="0"/>
              <a:t> </a:t>
            </a:r>
            <a:r>
              <a:rPr lang="en-GB" dirty="0" err="1"/>
              <a:t>sorular</a:t>
            </a:r>
            <a:r>
              <a:rPr lang="en-GB" dirty="0"/>
              <a:t> </a:t>
            </a:r>
            <a:r>
              <a:rPr lang="en-GB" dirty="0" err="1"/>
              <a:t>çerçevesinde</a:t>
            </a:r>
            <a:r>
              <a:rPr lang="en-GB" dirty="0"/>
              <a:t> </a:t>
            </a:r>
            <a:r>
              <a:rPr lang="en-GB" dirty="0" err="1"/>
              <a:t>yazısını</a:t>
            </a:r>
            <a:r>
              <a:rPr lang="en-GB" dirty="0"/>
              <a:t> </a:t>
            </a:r>
            <a:r>
              <a:rPr lang="en-GB" dirty="0" err="1"/>
              <a:t>oluşturur</a:t>
            </a:r>
            <a:r>
              <a:rPr lang="en-GB" dirty="0"/>
              <a:t>. </a:t>
            </a:r>
            <a:r>
              <a:rPr lang="en-GB" dirty="0" err="1"/>
              <a:t>Araştırmacının</a:t>
            </a:r>
            <a:r>
              <a:rPr lang="en-GB" dirty="0"/>
              <a:t>, </a:t>
            </a:r>
            <a:r>
              <a:rPr lang="en-GB" dirty="0" err="1"/>
              <a:t>giriş</a:t>
            </a:r>
            <a:r>
              <a:rPr lang="en-GB" dirty="0"/>
              <a:t> </a:t>
            </a:r>
            <a:r>
              <a:rPr lang="en-GB" dirty="0" err="1"/>
              <a:t>bölümünde</a:t>
            </a:r>
            <a:r>
              <a:rPr lang="en-GB" dirty="0"/>
              <a:t> </a:t>
            </a:r>
            <a:r>
              <a:rPr lang="en-GB" dirty="0" err="1"/>
              <a:t>yapacağını</a:t>
            </a:r>
            <a:r>
              <a:rPr lang="en-GB" dirty="0"/>
              <a:t> </a:t>
            </a:r>
            <a:r>
              <a:rPr lang="en-GB" dirty="0" err="1"/>
              <a:t>vaat</a:t>
            </a:r>
            <a:r>
              <a:rPr lang="en-GB" dirty="0"/>
              <a:t> </a:t>
            </a:r>
            <a:r>
              <a:rPr lang="en-GB" dirty="0" err="1"/>
              <a:t>ettiği</a:t>
            </a:r>
            <a:r>
              <a:rPr lang="en-GB" dirty="0"/>
              <a:t> her </a:t>
            </a:r>
            <a:r>
              <a:rPr lang="en-GB" dirty="0" err="1"/>
              <a:t>şeye</a:t>
            </a:r>
            <a:r>
              <a:rPr lang="en-GB" dirty="0"/>
              <a:t> </a:t>
            </a:r>
            <a:r>
              <a:rPr lang="en-GB" dirty="0" err="1"/>
              <a:t>yazısında</a:t>
            </a:r>
            <a:r>
              <a:rPr lang="en-GB" dirty="0"/>
              <a:t> </a:t>
            </a:r>
            <a:r>
              <a:rPr lang="en-GB" dirty="0" err="1"/>
              <a:t>yer</a:t>
            </a:r>
            <a:r>
              <a:rPr lang="en-GB" dirty="0"/>
              <a:t> </a:t>
            </a:r>
            <a:r>
              <a:rPr lang="en-GB" dirty="0" err="1"/>
              <a:t>vermesi</a:t>
            </a:r>
            <a:r>
              <a:rPr lang="en-GB" dirty="0"/>
              <a:t> </a:t>
            </a:r>
            <a:r>
              <a:rPr lang="en-GB" dirty="0" err="1"/>
              <a:t>gerekir</a:t>
            </a:r>
            <a:r>
              <a:rPr lang="en-GB" dirty="0"/>
              <a:t>. </a:t>
            </a:r>
            <a:r>
              <a:rPr lang="en-GB" dirty="0" err="1"/>
              <a:t>Örneğin</a:t>
            </a:r>
            <a:r>
              <a:rPr lang="en-GB" dirty="0"/>
              <a:t> </a:t>
            </a:r>
            <a:r>
              <a:rPr lang="en-GB" dirty="0" err="1"/>
              <a:t>girişte</a:t>
            </a:r>
            <a:r>
              <a:rPr lang="en-GB" dirty="0"/>
              <a:t> a, b </a:t>
            </a:r>
            <a:r>
              <a:rPr lang="en-GB" dirty="0" err="1"/>
              <a:t>ve</a:t>
            </a:r>
            <a:r>
              <a:rPr lang="en-GB" dirty="0"/>
              <a:t> c </a:t>
            </a:r>
            <a:r>
              <a:rPr lang="en-GB" dirty="0" err="1"/>
              <a:t>maddelerinden</a:t>
            </a:r>
            <a:r>
              <a:rPr lang="en-GB" dirty="0"/>
              <a:t> </a:t>
            </a:r>
            <a:r>
              <a:rPr lang="en-GB" dirty="0" err="1"/>
              <a:t>söz</a:t>
            </a:r>
            <a:r>
              <a:rPr lang="en-GB" dirty="0"/>
              <a:t> </a:t>
            </a:r>
            <a:r>
              <a:rPr lang="en-GB" dirty="0" err="1"/>
              <a:t>edeceğini</a:t>
            </a:r>
            <a:r>
              <a:rPr lang="en-GB" dirty="0"/>
              <a:t> </a:t>
            </a:r>
            <a:r>
              <a:rPr lang="en-GB" dirty="0" err="1"/>
              <a:t>belirten</a:t>
            </a:r>
            <a:r>
              <a:rPr lang="en-GB" dirty="0"/>
              <a:t> </a:t>
            </a:r>
            <a:r>
              <a:rPr lang="en-GB" dirty="0" err="1"/>
              <a:t>araştırmacı</a:t>
            </a:r>
            <a:r>
              <a:rPr lang="en-GB" dirty="0"/>
              <a:t>, </a:t>
            </a:r>
            <a:r>
              <a:rPr lang="en-GB" dirty="0" err="1"/>
              <a:t>yazısında</a:t>
            </a:r>
            <a:r>
              <a:rPr lang="en-GB" dirty="0"/>
              <a:t> a, b </a:t>
            </a:r>
            <a:r>
              <a:rPr lang="en-GB" dirty="0" err="1"/>
              <a:t>ve</a:t>
            </a:r>
            <a:r>
              <a:rPr lang="en-GB" dirty="0"/>
              <a:t> c </a:t>
            </a:r>
            <a:r>
              <a:rPr lang="en-GB" dirty="0" err="1"/>
              <a:t>maddelerini</a:t>
            </a:r>
            <a:r>
              <a:rPr lang="en-GB" dirty="0"/>
              <a:t> </a:t>
            </a:r>
            <a:r>
              <a:rPr lang="en-GB" dirty="0" err="1"/>
              <a:t>ayrı</a:t>
            </a:r>
            <a:r>
              <a:rPr lang="en-GB" dirty="0"/>
              <a:t> </a:t>
            </a:r>
            <a:r>
              <a:rPr lang="en-GB" dirty="0" err="1"/>
              <a:t>ayrı</a:t>
            </a:r>
            <a:r>
              <a:rPr lang="en-GB" dirty="0"/>
              <a:t> </a:t>
            </a:r>
            <a:r>
              <a:rPr lang="en-GB" dirty="0" err="1"/>
              <a:t>incelemelidir</a:t>
            </a:r>
            <a:r>
              <a:rPr lang="en-GB" dirty="0"/>
              <a:t>. </a:t>
            </a:r>
            <a:r>
              <a:rPr lang="en-GB" dirty="0" err="1"/>
              <a:t>Aynı</a:t>
            </a:r>
            <a:r>
              <a:rPr lang="en-GB" dirty="0"/>
              <a:t> </a:t>
            </a:r>
            <a:r>
              <a:rPr lang="en-GB" dirty="0" err="1"/>
              <a:t>şekilde</a:t>
            </a:r>
            <a:r>
              <a:rPr lang="en-GB" dirty="0"/>
              <a:t> </a:t>
            </a:r>
            <a:r>
              <a:rPr lang="en-GB" dirty="0" err="1"/>
              <a:t>yazısının</a:t>
            </a:r>
            <a:r>
              <a:rPr lang="en-GB" dirty="0"/>
              <a:t> </a:t>
            </a:r>
            <a:r>
              <a:rPr lang="en-GB" dirty="0" err="1"/>
              <a:t>sonuç</a:t>
            </a:r>
            <a:r>
              <a:rPr lang="en-GB" dirty="0"/>
              <a:t> </a:t>
            </a:r>
            <a:r>
              <a:rPr lang="en-GB" dirty="0" err="1"/>
              <a:t>paragrafında</a:t>
            </a:r>
            <a:r>
              <a:rPr lang="en-GB" dirty="0"/>
              <a:t> da a, b </a:t>
            </a:r>
            <a:r>
              <a:rPr lang="en-GB" dirty="0" err="1"/>
              <a:t>ve</a:t>
            </a:r>
            <a:r>
              <a:rPr lang="en-GB" dirty="0"/>
              <a:t> c </a:t>
            </a:r>
            <a:r>
              <a:rPr lang="en-GB" dirty="0" err="1"/>
              <a:t>maddelerini</a:t>
            </a:r>
            <a:r>
              <a:rPr lang="en-GB" dirty="0"/>
              <a:t> </a:t>
            </a:r>
            <a:r>
              <a:rPr lang="en-GB" dirty="0" err="1"/>
              <a:t>incelediğini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kez</a:t>
            </a:r>
            <a:r>
              <a:rPr lang="en-GB" dirty="0"/>
              <a:t> </a:t>
            </a:r>
            <a:r>
              <a:rPr lang="en-GB" dirty="0" err="1"/>
              <a:t>daha</a:t>
            </a:r>
            <a:r>
              <a:rPr lang="en-GB" dirty="0"/>
              <a:t> </a:t>
            </a:r>
            <a:r>
              <a:rPr lang="en-GB" dirty="0" err="1"/>
              <a:t>belirtmelidir</a:t>
            </a:r>
            <a:r>
              <a:rPr lang="en-GB" dirty="0"/>
              <a:t>. </a:t>
            </a:r>
            <a:r>
              <a:rPr lang="en-GB" dirty="0" err="1"/>
              <a:t>Böyle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, </a:t>
            </a:r>
            <a:r>
              <a:rPr lang="en-GB" dirty="0" err="1"/>
              <a:t>yazının</a:t>
            </a:r>
            <a:r>
              <a:rPr lang="en-GB" dirty="0"/>
              <a:t> </a:t>
            </a:r>
            <a:r>
              <a:rPr lang="en-GB" dirty="0" err="1"/>
              <a:t>amacından</a:t>
            </a:r>
            <a:r>
              <a:rPr lang="en-GB" dirty="0"/>
              <a:t> </a:t>
            </a:r>
            <a:r>
              <a:rPr lang="en-GB" dirty="0" err="1"/>
              <a:t>çıkmasını</a:t>
            </a:r>
            <a:r>
              <a:rPr lang="en-GB" dirty="0"/>
              <a:t> </a:t>
            </a:r>
            <a:r>
              <a:rPr lang="en-GB" dirty="0" err="1"/>
              <a:t>engeller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kendi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tutarlı</a:t>
            </a:r>
            <a:r>
              <a:rPr lang="en-GB" dirty="0"/>
              <a:t> </a:t>
            </a:r>
            <a:r>
              <a:rPr lang="en-GB" dirty="0" err="1"/>
              <a:t>olmasını</a:t>
            </a:r>
            <a:r>
              <a:rPr lang="en-GB" dirty="0"/>
              <a:t> </a:t>
            </a:r>
            <a:r>
              <a:rPr lang="en-GB" dirty="0" err="1"/>
              <a:t>sağlar</a:t>
            </a:r>
            <a:r>
              <a:rPr lang="en-GB" dirty="0"/>
              <a:t>. 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E303020-A9C3-45A2-B325-03F347AF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D757A25-253F-46D8-B20B-39881DDC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9579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EC34491-3143-4D4C-9708-4E9EB5042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Üslup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78644A-C3C4-4B71-9955-F80D3311A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araştırmalarda</a:t>
            </a:r>
            <a:r>
              <a:rPr lang="en-GB" dirty="0"/>
              <a:t> </a:t>
            </a:r>
            <a:r>
              <a:rPr lang="en-GB" dirty="0" err="1"/>
              <a:t>düşüncelerin</a:t>
            </a:r>
            <a:r>
              <a:rPr lang="en-GB" dirty="0"/>
              <a:t> </a:t>
            </a:r>
            <a:r>
              <a:rPr lang="en-GB" dirty="0" err="1"/>
              <a:t>hangi</a:t>
            </a:r>
            <a:r>
              <a:rPr lang="en-GB" dirty="0"/>
              <a:t> </a:t>
            </a:r>
            <a:r>
              <a:rPr lang="en-GB" dirty="0" err="1"/>
              <a:t>kelimelerle</a:t>
            </a:r>
            <a:r>
              <a:rPr lang="en-GB" dirty="0"/>
              <a:t> </a:t>
            </a:r>
            <a:r>
              <a:rPr lang="en-GB" dirty="0" err="1"/>
              <a:t>ifade</a:t>
            </a:r>
            <a:r>
              <a:rPr lang="en-GB" dirty="0"/>
              <a:t> </a:t>
            </a:r>
            <a:r>
              <a:rPr lang="en-GB" dirty="0" err="1"/>
              <a:t>edileceği</a:t>
            </a:r>
            <a:r>
              <a:rPr lang="en-GB" dirty="0"/>
              <a:t> </a:t>
            </a:r>
            <a:r>
              <a:rPr lang="en-GB" dirty="0" err="1"/>
              <a:t>önemli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konudur</a:t>
            </a:r>
            <a:r>
              <a:rPr lang="en-GB" dirty="0"/>
              <a:t> </a:t>
            </a:r>
            <a:r>
              <a:rPr lang="en-GB" dirty="0" err="1"/>
              <a:t>akademik</a:t>
            </a:r>
            <a:r>
              <a:rPr lang="en-GB" dirty="0"/>
              <a:t> </a:t>
            </a:r>
            <a:r>
              <a:rPr lang="en-GB" dirty="0" err="1"/>
              <a:t>üslup</a:t>
            </a:r>
            <a:r>
              <a:rPr lang="en-GB" dirty="0"/>
              <a:t>, </a:t>
            </a:r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araştırmalarda</a:t>
            </a:r>
            <a:r>
              <a:rPr lang="en-GB" dirty="0"/>
              <a:t> </a:t>
            </a:r>
            <a:r>
              <a:rPr lang="en-GB" dirty="0" err="1"/>
              <a:t>tercih</a:t>
            </a:r>
            <a:r>
              <a:rPr lang="en-GB" dirty="0"/>
              <a:t> </a:t>
            </a:r>
            <a:r>
              <a:rPr lang="en-GB" dirty="0" err="1"/>
              <a:t>edilmesi</a:t>
            </a:r>
            <a:r>
              <a:rPr lang="en-GB" dirty="0"/>
              <a:t> </a:t>
            </a:r>
            <a:r>
              <a:rPr lang="en-GB" dirty="0" err="1"/>
              <a:t>gereken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üsluptur</a:t>
            </a:r>
            <a:r>
              <a:rPr lang="en-GB" dirty="0"/>
              <a:t>. </a:t>
            </a:r>
            <a:r>
              <a:rPr lang="en-GB" dirty="0" err="1"/>
              <a:t>Yazar</a:t>
            </a:r>
            <a:r>
              <a:rPr lang="en-GB" dirty="0"/>
              <a:t>,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üslup</a:t>
            </a:r>
            <a:r>
              <a:rPr lang="en-GB" dirty="0"/>
              <a:t> </a:t>
            </a:r>
            <a:r>
              <a:rPr lang="en-GB" dirty="0" err="1"/>
              <a:t>çerçevesinde</a:t>
            </a:r>
            <a:r>
              <a:rPr lang="en-GB" dirty="0"/>
              <a:t>, </a:t>
            </a:r>
            <a:r>
              <a:rPr lang="en-GB" dirty="0" err="1"/>
              <a:t>kişisel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duygusal</a:t>
            </a:r>
            <a:r>
              <a:rPr lang="en-GB" dirty="0"/>
              <a:t> </a:t>
            </a:r>
            <a:r>
              <a:rPr lang="en-GB" dirty="0" err="1"/>
              <a:t>ifadelerden</a:t>
            </a:r>
            <a:r>
              <a:rPr lang="en-GB" dirty="0"/>
              <a:t>, </a:t>
            </a:r>
            <a:r>
              <a:rPr lang="en-GB" dirty="0" err="1"/>
              <a:t>günlük</a:t>
            </a:r>
            <a:r>
              <a:rPr lang="en-GB" dirty="0"/>
              <a:t> </a:t>
            </a:r>
            <a:r>
              <a:rPr lang="en-GB" dirty="0" err="1"/>
              <a:t>konuşma</a:t>
            </a:r>
            <a:r>
              <a:rPr lang="en-GB" dirty="0"/>
              <a:t> </a:t>
            </a:r>
            <a:r>
              <a:rPr lang="en-GB" dirty="0" err="1"/>
              <a:t>dilinden</a:t>
            </a:r>
            <a:r>
              <a:rPr lang="en-GB" dirty="0"/>
              <a:t>, </a:t>
            </a:r>
            <a:r>
              <a:rPr lang="en-GB" dirty="0" err="1"/>
              <a:t>polemikten</a:t>
            </a:r>
            <a:r>
              <a:rPr lang="en-GB" dirty="0"/>
              <a:t> </a:t>
            </a:r>
            <a:r>
              <a:rPr lang="en-GB" dirty="0" err="1"/>
              <a:t>kaçınmalıdır</a:t>
            </a:r>
            <a:r>
              <a:rPr lang="en-GB" dirty="0"/>
              <a:t>. </a:t>
            </a:r>
            <a:r>
              <a:rPr lang="en-GB" dirty="0" err="1"/>
              <a:t>Aynı</a:t>
            </a:r>
            <a:r>
              <a:rPr lang="en-GB" dirty="0"/>
              <a:t> </a:t>
            </a:r>
            <a:r>
              <a:rPr lang="en-GB" dirty="0" err="1"/>
              <a:t>zamanda</a:t>
            </a:r>
            <a:r>
              <a:rPr lang="en-GB" dirty="0"/>
              <a:t> </a:t>
            </a:r>
            <a:r>
              <a:rPr lang="en-GB" dirty="0" err="1"/>
              <a:t>genelleyici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belirsiz</a:t>
            </a:r>
            <a:r>
              <a:rPr lang="en-GB" dirty="0"/>
              <a:t> </a:t>
            </a:r>
            <a:r>
              <a:rPr lang="en-GB" dirty="0" err="1"/>
              <a:t>ifadeler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kanıtlanamayacak</a:t>
            </a:r>
            <a:r>
              <a:rPr lang="en-GB" dirty="0"/>
              <a:t> </a:t>
            </a:r>
            <a:r>
              <a:rPr lang="en-GB" dirty="0" err="1"/>
              <a:t>düşüncelerin</a:t>
            </a:r>
            <a:r>
              <a:rPr lang="en-GB" dirty="0"/>
              <a:t> de </a:t>
            </a:r>
            <a:r>
              <a:rPr lang="en-GB" dirty="0" err="1"/>
              <a:t>akademik</a:t>
            </a:r>
            <a:r>
              <a:rPr lang="en-GB" dirty="0"/>
              <a:t> </a:t>
            </a:r>
            <a:r>
              <a:rPr lang="en-GB" dirty="0" err="1"/>
              <a:t>üslupta</a:t>
            </a:r>
            <a:r>
              <a:rPr lang="en-GB" dirty="0"/>
              <a:t> </a:t>
            </a:r>
            <a:r>
              <a:rPr lang="en-GB" dirty="0" err="1"/>
              <a:t>yeri</a:t>
            </a:r>
            <a:r>
              <a:rPr lang="en-GB" dirty="0"/>
              <a:t> </a:t>
            </a:r>
            <a:r>
              <a:rPr lang="en-GB" dirty="0" err="1"/>
              <a:t>yoktur</a:t>
            </a:r>
            <a:r>
              <a:rPr lang="en-GB" dirty="0"/>
              <a:t>. </a:t>
            </a:r>
            <a:r>
              <a:rPr lang="en-GB" dirty="0" err="1"/>
              <a:t>Akademik</a:t>
            </a:r>
            <a:r>
              <a:rPr lang="en-GB" dirty="0"/>
              <a:t> </a:t>
            </a:r>
            <a:r>
              <a:rPr lang="en-GB" dirty="0" err="1"/>
              <a:t>üslupta</a:t>
            </a:r>
            <a:r>
              <a:rPr lang="en-GB" dirty="0"/>
              <a:t> </a:t>
            </a:r>
            <a:r>
              <a:rPr lang="en-GB" dirty="0" err="1"/>
              <a:t>yeri</a:t>
            </a:r>
            <a:r>
              <a:rPr lang="en-GB" dirty="0"/>
              <a:t> </a:t>
            </a:r>
            <a:r>
              <a:rPr lang="en-GB" dirty="0" err="1"/>
              <a:t>yoktur</a:t>
            </a:r>
            <a:r>
              <a:rPr lang="en-GB" dirty="0"/>
              <a:t>. </a:t>
            </a:r>
            <a:r>
              <a:rPr lang="en-GB" dirty="0" err="1"/>
              <a:t>Akademik</a:t>
            </a:r>
            <a:r>
              <a:rPr lang="en-GB" dirty="0"/>
              <a:t> </a:t>
            </a:r>
            <a:r>
              <a:rPr lang="en-GB" dirty="0" err="1"/>
              <a:t>üslubun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başta</a:t>
            </a:r>
            <a:r>
              <a:rPr lang="en-GB" dirty="0"/>
              <a:t> </a:t>
            </a:r>
            <a:r>
              <a:rPr lang="en-GB" dirty="0" err="1"/>
              <a:t>gelen</a:t>
            </a:r>
            <a:r>
              <a:rPr lang="en-GB" dirty="0"/>
              <a:t> </a:t>
            </a:r>
            <a:r>
              <a:rPr lang="en-GB" dirty="0" err="1"/>
              <a:t>özelliği</a:t>
            </a:r>
            <a:r>
              <a:rPr lang="en-GB" dirty="0"/>
              <a:t> “</a:t>
            </a:r>
            <a:r>
              <a:rPr lang="en-GB" dirty="0" err="1"/>
              <a:t>kelime</a:t>
            </a:r>
            <a:r>
              <a:rPr lang="en-GB" dirty="0"/>
              <a:t> </a:t>
            </a:r>
            <a:r>
              <a:rPr lang="en-GB" dirty="0" err="1"/>
              <a:t>ekonomisi</a:t>
            </a:r>
            <a:r>
              <a:rPr lang="en-GB" dirty="0"/>
              <a:t>”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tanımlanan</a:t>
            </a:r>
            <a:r>
              <a:rPr lang="en-GB" dirty="0"/>
              <a:t>, </a:t>
            </a:r>
            <a:r>
              <a:rPr lang="en-GB" dirty="0" err="1"/>
              <a:t>anlatılmak</a:t>
            </a:r>
            <a:r>
              <a:rPr lang="en-GB" dirty="0"/>
              <a:t> </a:t>
            </a:r>
            <a:r>
              <a:rPr lang="en-GB" dirty="0" err="1"/>
              <a:t>istenilen</a:t>
            </a:r>
            <a:r>
              <a:rPr lang="en-GB" dirty="0"/>
              <a:t> </a:t>
            </a:r>
            <a:r>
              <a:rPr lang="en-GB" dirty="0" err="1"/>
              <a:t>şeyi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açık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kelime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ifade</a:t>
            </a:r>
            <a:r>
              <a:rPr lang="en-GB" dirty="0"/>
              <a:t> </a:t>
            </a:r>
            <a:r>
              <a:rPr lang="en-GB" dirty="0" err="1"/>
              <a:t>etme</a:t>
            </a:r>
            <a:r>
              <a:rPr lang="en-GB" dirty="0"/>
              <a:t> </a:t>
            </a:r>
            <a:r>
              <a:rPr lang="en-GB" dirty="0" err="1"/>
              <a:t>anlamında</a:t>
            </a:r>
            <a:r>
              <a:rPr lang="en-GB" dirty="0"/>
              <a:t> </a:t>
            </a:r>
            <a:r>
              <a:rPr lang="en-GB" dirty="0" err="1"/>
              <a:t>ki</a:t>
            </a:r>
            <a:r>
              <a:rPr lang="en-GB" dirty="0"/>
              <a:t> </a:t>
            </a:r>
            <a:r>
              <a:rPr lang="en-GB" dirty="0" err="1"/>
              <a:t>yöntemdir</a:t>
            </a:r>
            <a:r>
              <a:rPr lang="en-GB" dirty="0"/>
              <a:t>. </a:t>
            </a:r>
            <a:r>
              <a:rPr lang="en-GB" dirty="0" err="1"/>
              <a:t>Açık</a:t>
            </a:r>
            <a:r>
              <a:rPr lang="en-GB" dirty="0"/>
              <a:t> </a:t>
            </a:r>
            <a:r>
              <a:rPr lang="en-GB" dirty="0" err="1"/>
              <a:t>anlatım</a:t>
            </a:r>
            <a:r>
              <a:rPr lang="en-GB" dirty="0"/>
              <a:t>, </a:t>
            </a:r>
            <a:r>
              <a:rPr lang="en-GB" dirty="0" err="1"/>
              <a:t>dolaylı</a:t>
            </a:r>
            <a:r>
              <a:rPr lang="en-GB" dirty="0"/>
              <a:t>, her </a:t>
            </a:r>
            <a:r>
              <a:rPr lang="en-GB" dirty="0" err="1"/>
              <a:t>okuyanın</a:t>
            </a:r>
            <a:r>
              <a:rPr lang="en-GB" dirty="0"/>
              <a:t> ilk </a:t>
            </a:r>
            <a:r>
              <a:rPr lang="en-GB" dirty="0" err="1"/>
              <a:t>anda</a:t>
            </a:r>
            <a:r>
              <a:rPr lang="en-GB" dirty="0"/>
              <a:t> </a:t>
            </a:r>
            <a:r>
              <a:rPr lang="en-GB" dirty="0" err="1"/>
              <a:t>anlayamayacağı</a:t>
            </a:r>
            <a:r>
              <a:rPr lang="en-GB" dirty="0"/>
              <a:t> </a:t>
            </a:r>
            <a:r>
              <a:rPr lang="en-GB" dirty="0" err="1"/>
              <a:t>karmaşık</a:t>
            </a:r>
            <a:r>
              <a:rPr lang="en-GB" dirty="0"/>
              <a:t> </a:t>
            </a:r>
            <a:r>
              <a:rPr lang="en-GB" dirty="0" err="1"/>
              <a:t>ifadeler</a:t>
            </a:r>
            <a:r>
              <a:rPr lang="en-GB" dirty="0"/>
              <a:t> </a:t>
            </a:r>
            <a:r>
              <a:rPr lang="en-GB" dirty="0" err="1"/>
              <a:t>süslü</a:t>
            </a:r>
            <a:r>
              <a:rPr lang="en-GB" dirty="0"/>
              <a:t> </a:t>
            </a:r>
            <a:r>
              <a:rPr lang="en-GB" dirty="0" err="1"/>
              <a:t>kelimeler</a:t>
            </a:r>
            <a:r>
              <a:rPr lang="en-GB" dirty="0"/>
              <a:t> </a:t>
            </a:r>
            <a:r>
              <a:rPr lang="en-GB" dirty="0" err="1"/>
              <a:t>yerine</a:t>
            </a:r>
            <a:r>
              <a:rPr lang="en-GB" dirty="0"/>
              <a:t> </a:t>
            </a:r>
            <a:r>
              <a:rPr lang="en-GB" dirty="0" err="1"/>
              <a:t>tercih</a:t>
            </a:r>
            <a:r>
              <a:rPr lang="en-GB" dirty="0"/>
              <a:t> </a:t>
            </a:r>
            <a:r>
              <a:rPr lang="en-GB" dirty="0" err="1"/>
              <a:t>edilen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ifade</a:t>
            </a:r>
            <a:r>
              <a:rPr lang="en-GB" dirty="0"/>
              <a:t> </a:t>
            </a:r>
            <a:r>
              <a:rPr lang="en-GB" dirty="0" err="1"/>
              <a:t>şekli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yorumlanabilir</a:t>
            </a:r>
            <a:r>
              <a:rPr lang="en-GB" dirty="0"/>
              <a:t>. </a:t>
            </a:r>
            <a:r>
              <a:rPr lang="en-GB" dirty="0" err="1"/>
              <a:t>Metindeki</a:t>
            </a:r>
            <a:r>
              <a:rPr lang="en-GB" dirty="0"/>
              <a:t> </a:t>
            </a:r>
            <a:r>
              <a:rPr lang="en-GB" dirty="0" err="1"/>
              <a:t>noktalama</a:t>
            </a:r>
            <a:r>
              <a:rPr lang="en-GB" dirty="0"/>
              <a:t> </a:t>
            </a:r>
            <a:r>
              <a:rPr lang="en-GB" dirty="0" err="1"/>
              <a:t>işaretlerinin</a:t>
            </a:r>
            <a:r>
              <a:rPr lang="en-GB" dirty="0"/>
              <a:t> </a:t>
            </a:r>
            <a:r>
              <a:rPr lang="en-GB" dirty="0" err="1"/>
              <a:t>kullanımı</a:t>
            </a:r>
            <a:r>
              <a:rPr lang="en-GB" dirty="0"/>
              <a:t> </a:t>
            </a:r>
            <a:r>
              <a:rPr lang="en-GB" dirty="0" err="1"/>
              <a:t>konusunda</a:t>
            </a:r>
            <a:r>
              <a:rPr lang="en-GB" dirty="0"/>
              <a:t> </a:t>
            </a:r>
            <a:r>
              <a:rPr lang="en-GB" dirty="0" err="1"/>
              <a:t>Türk</a:t>
            </a:r>
            <a:r>
              <a:rPr lang="en-GB" dirty="0"/>
              <a:t> </a:t>
            </a:r>
            <a:r>
              <a:rPr lang="en-GB" dirty="0" err="1"/>
              <a:t>Dil</a:t>
            </a:r>
            <a:r>
              <a:rPr lang="en-GB" dirty="0"/>
              <a:t> </a:t>
            </a:r>
            <a:r>
              <a:rPr lang="en-GB" dirty="0" err="1"/>
              <a:t>Kurumunun</a:t>
            </a:r>
            <a:r>
              <a:rPr lang="en-GB" dirty="0"/>
              <a:t> </a:t>
            </a:r>
            <a:r>
              <a:rPr lang="en-GB" dirty="0" err="1"/>
              <a:t>Yazım</a:t>
            </a:r>
            <a:r>
              <a:rPr lang="en-GB" dirty="0"/>
              <a:t> </a:t>
            </a:r>
            <a:r>
              <a:rPr lang="en-GB" dirty="0" err="1"/>
              <a:t>kılavuzu</a:t>
            </a:r>
            <a:r>
              <a:rPr lang="en-GB" dirty="0"/>
              <a:t> </a:t>
            </a:r>
            <a:r>
              <a:rPr lang="en-GB" dirty="0" err="1"/>
              <a:t>esas</a:t>
            </a:r>
            <a:r>
              <a:rPr lang="en-GB" dirty="0"/>
              <a:t> </a:t>
            </a:r>
            <a:r>
              <a:rPr lang="en-GB" dirty="0" err="1"/>
              <a:t>alınabilir</a:t>
            </a:r>
            <a:r>
              <a:rPr lang="en-GB" dirty="0"/>
              <a:t>.</a:t>
            </a:r>
            <a:r>
              <a:rPr lang="en-GB" b="1" dirty="0"/>
              <a:t> </a:t>
            </a: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91648B5-D5AA-4412-9C45-5CD473104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BCA5D6B-08C0-45FB-AF9E-5842905E3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191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EC34491-3143-4D4C-9708-4E9EB5042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Üslup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78644A-C3C4-4B71-9955-F80D3311A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yazı</a:t>
            </a:r>
            <a:r>
              <a:rPr lang="en-GB" dirty="0"/>
              <a:t> </a:t>
            </a:r>
            <a:r>
              <a:rPr lang="en-GB" dirty="0" err="1"/>
              <a:t>hazırlanırken</a:t>
            </a:r>
            <a:r>
              <a:rPr lang="en-GB" dirty="0"/>
              <a:t>, </a:t>
            </a:r>
            <a:r>
              <a:rPr lang="en-GB" dirty="0" err="1"/>
              <a:t>yazıyı</a:t>
            </a:r>
            <a:r>
              <a:rPr lang="en-GB" dirty="0"/>
              <a:t> </a:t>
            </a:r>
            <a:r>
              <a:rPr lang="en-GB" dirty="0" err="1"/>
              <a:t>şekillendiren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bilimsel</a:t>
            </a:r>
            <a:r>
              <a:rPr lang="en-GB" dirty="0"/>
              <a:t> hale </a:t>
            </a:r>
            <a:r>
              <a:rPr lang="en-GB" dirty="0" err="1"/>
              <a:t>getiren</a:t>
            </a:r>
            <a:r>
              <a:rPr lang="en-GB" dirty="0"/>
              <a:t> </a:t>
            </a:r>
            <a:r>
              <a:rPr lang="en-GB" dirty="0" err="1"/>
              <a:t>birden</a:t>
            </a:r>
            <a:r>
              <a:rPr lang="en-GB" dirty="0"/>
              <a:t> </a:t>
            </a:r>
            <a:r>
              <a:rPr lang="en-GB" dirty="0" err="1"/>
              <a:t>fazla</a:t>
            </a:r>
            <a:r>
              <a:rPr lang="en-GB" dirty="0"/>
              <a:t> </a:t>
            </a:r>
            <a:r>
              <a:rPr lang="en-GB" dirty="0" err="1"/>
              <a:t>basamak</a:t>
            </a:r>
            <a:r>
              <a:rPr lang="en-GB" dirty="0"/>
              <a:t> </a:t>
            </a:r>
            <a:r>
              <a:rPr lang="en-GB" dirty="0" err="1"/>
              <a:t>olduğu</a:t>
            </a:r>
            <a:r>
              <a:rPr lang="en-GB" dirty="0"/>
              <a:t> </a:t>
            </a:r>
            <a:r>
              <a:rPr lang="en-GB" dirty="0" err="1"/>
              <a:t>unutulmamalıdır</a:t>
            </a:r>
            <a:r>
              <a:rPr lang="en-GB" dirty="0"/>
              <a:t>. </a:t>
            </a:r>
            <a:r>
              <a:rPr lang="en-GB" dirty="0" err="1"/>
              <a:t>İyi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konu</a:t>
            </a:r>
            <a:r>
              <a:rPr lang="en-GB" dirty="0"/>
              <a:t> </a:t>
            </a:r>
            <a:r>
              <a:rPr lang="en-GB" dirty="0" err="1"/>
              <a:t>seçimi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faydalı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kaynak</a:t>
            </a:r>
            <a:r>
              <a:rPr lang="en-GB" dirty="0"/>
              <a:t> </a:t>
            </a:r>
            <a:r>
              <a:rPr lang="en-GB" dirty="0" err="1"/>
              <a:t>araştırmasının</a:t>
            </a:r>
            <a:r>
              <a:rPr lang="en-GB" dirty="0"/>
              <a:t> </a:t>
            </a:r>
            <a:r>
              <a:rPr lang="en-GB" dirty="0" err="1"/>
              <a:t>ardından</a:t>
            </a:r>
            <a:r>
              <a:rPr lang="en-GB" dirty="0"/>
              <a:t>, </a:t>
            </a:r>
            <a:r>
              <a:rPr lang="en-GB" dirty="0" err="1"/>
              <a:t>yazıya</a:t>
            </a:r>
            <a:r>
              <a:rPr lang="en-GB" dirty="0"/>
              <a:t> </a:t>
            </a:r>
            <a:r>
              <a:rPr lang="en-GB" dirty="0" err="1"/>
              <a:t>geçiş</a:t>
            </a:r>
            <a:r>
              <a:rPr lang="en-GB" dirty="0"/>
              <a:t> </a:t>
            </a:r>
            <a:r>
              <a:rPr lang="en-GB" dirty="0" err="1"/>
              <a:t>sürecinde</a:t>
            </a:r>
            <a:r>
              <a:rPr lang="en-GB" dirty="0"/>
              <a:t> </a:t>
            </a:r>
            <a:r>
              <a:rPr lang="en-GB" dirty="0" err="1"/>
              <a:t>söz</a:t>
            </a:r>
            <a:r>
              <a:rPr lang="en-GB" dirty="0"/>
              <a:t> </a:t>
            </a:r>
            <a:r>
              <a:rPr lang="en-GB" dirty="0" err="1"/>
              <a:t>konusu</a:t>
            </a:r>
            <a:r>
              <a:rPr lang="en-GB" dirty="0"/>
              <a:t> </a:t>
            </a:r>
            <a:r>
              <a:rPr lang="en-GB" dirty="0" err="1"/>
              <a:t>kaynaklardan</a:t>
            </a:r>
            <a:r>
              <a:rPr lang="en-GB" dirty="0"/>
              <a:t> </a:t>
            </a:r>
            <a:r>
              <a:rPr lang="en-GB" dirty="0" err="1"/>
              <a:t>elde</a:t>
            </a:r>
            <a:r>
              <a:rPr lang="en-GB" dirty="0"/>
              <a:t> </a:t>
            </a:r>
            <a:r>
              <a:rPr lang="en-GB" dirty="0" err="1"/>
              <a:t>edilen</a:t>
            </a:r>
            <a:r>
              <a:rPr lang="en-GB" dirty="0"/>
              <a:t> </a:t>
            </a:r>
            <a:r>
              <a:rPr lang="en-GB" dirty="0" err="1"/>
              <a:t>bilgilerin</a:t>
            </a:r>
            <a:r>
              <a:rPr lang="en-GB" dirty="0"/>
              <a:t> </a:t>
            </a:r>
            <a:r>
              <a:rPr lang="en-GB" dirty="0" err="1"/>
              <a:t>metne</a:t>
            </a:r>
            <a:r>
              <a:rPr lang="en-GB" dirty="0"/>
              <a:t> </a:t>
            </a:r>
            <a:r>
              <a:rPr lang="en-GB" dirty="0" err="1"/>
              <a:t>nasıl</a:t>
            </a:r>
            <a:r>
              <a:rPr lang="en-GB" dirty="0"/>
              <a:t> </a:t>
            </a:r>
            <a:r>
              <a:rPr lang="en-GB" dirty="0" err="1"/>
              <a:t>dahil</a:t>
            </a:r>
            <a:r>
              <a:rPr lang="en-GB" dirty="0"/>
              <a:t> </a:t>
            </a:r>
            <a:r>
              <a:rPr lang="en-GB" dirty="0" err="1"/>
              <a:t>edileceği</a:t>
            </a:r>
            <a:r>
              <a:rPr lang="en-GB" dirty="0"/>
              <a:t> </a:t>
            </a:r>
            <a:r>
              <a:rPr lang="en-GB" dirty="0" err="1"/>
              <a:t>sorusu</a:t>
            </a:r>
            <a:r>
              <a:rPr lang="en-GB" dirty="0"/>
              <a:t> da </a:t>
            </a:r>
            <a:r>
              <a:rPr lang="en-GB" dirty="0" err="1"/>
              <a:t>gündeme</a:t>
            </a:r>
            <a:r>
              <a:rPr lang="en-GB" dirty="0"/>
              <a:t> </a:t>
            </a:r>
            <a:r>
              <a:rPr lang="en-GB" dirty="0" err="1"/>
              <a:t>gelmektedir</a:t>
            </a:r>
            <a:r>
              <a:rPr lang="en-GB" dirty="0"/>
              <a:t>. </a:t>
            </a:r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çalışmalarda</a:t>
            </a:r>
            <a:r>
              <a:rPr lang="en-GB" dirty="0"/>
              <a:t> </a:t>
            </a:r>
            <a:r>
              <a:rPr lang="en-GB" dirty="0" err="1"/>
              <a:t>yararlanılan</a:t>
            </a:r>
            <a:r>
              <a:rPr lang="en-GB" dirty="0"/>
              <a:t> </a:t>
            </a:r>
            <a:r>
              <a:rPr lang="en-GB" dirty="0" err="1"/>
              <a:t>kaynaklara</a:t>
            </a:r>
            <a:r>
              <a:rPr lang="en-GB" dirty="0"/>
              <a:t> </a:t>
            </a:r>
            <a:r>
              <a:rPr lang="en-GB" dirty="0" err="1"/>
              <a:t>göndermede</a:t>
            </a:r>
            <a:r>
              <a:rPr lang="en-GB" dirty="0"/>
              <a:t> </a:t>
            </a:r>
            <a:r>
              <a:rPr lang="en-GB" dirty="0" err="1"/>
              <a:t>bulunmak</a:t>
            </a:r>
            <a:r>
              <a:rPr lang="en-GB" dirty="0"/>
              <a:t> </a:t>
            </a:r>
            <a:r>
              <a:rPr lang="en-GB" dirty="0" err="1"/>
              <a:t>dikkat</a:t>
            </a:r>
            <a:r>
              <a:rPr lang="en-GB" dirty="0"/>
              <a:t> </a:t>
            </a:r>
            <a:r>
              <a:rPr lang="en-GB" dirty="0" err="1"/>
              <a:t>edilmesi</a:t>
            </a:r>
            <a:r>
              <a:rPr lang="en-GB" dirty="0"/>
              <a:t> </a:t>
            </a:r>
            <a:r>
              <a:rPr lang="en-GB" dirty="0" err="1"/>
              <a:t>gereken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önemli</a:t>
            </a:r>
            <a:r>
              <a:rPr lang="en-GB" dirty="0"/>
              <a:t> </a:t>
            </a:r>
            <a:r>
              <a:rPr lang="en-GB" dirty="0" err="1"/>
              <a:t>noktadır</a:t>
            </a:r>
            <a:r>
              <a:rPr lang="en-GB" dirty="0"/>
              <a:t>. </a:t>
            </a:r>
            <a:r>
              <a:rPr lang="en-GB" dirty="0" err="1"/>
              <a:t>Bilim</a:t>
            </a:r>
            <a:r>
              <a:rPr lang="en-GB" dirty="0"/>
              <a:t> </a:t>
            </a:r>
            <a:r>
              <a:rPr lang="en-GB" dirty="0" err="1"/>
              <a:t>ahlakı</a:t>
            </a:r>
            <a:r>
              <a:rPr lang="en-GB" dirty="0"/>
              <a:t>, </a:t>
            </a:r>
            <a:r>
              <a:rPr lang="en-GB" dirty="0" err="1"/>
              <a:t>çalışmanın</a:t>
            </a:r>
            <a:r>
              <a:rPr lang="en-GB" dirty="0"/>
              <a:t> </a:t>
            </a:r>
            <a:r>
              <a:rPr lang="en-GB" dirty="0" err="1"/>
              <a:t>doğruluğu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inanırlılığı</a:t>
            </a:r>
            <a:r>
              <a:rPr lang="en-GB" dirty="0"/>
              <a:t> </a:t>
            </a:r>
            <a:r>
              <a:rPr lang="en-GB" dirty="0" err="1"/>
              <a:t>açısından</a:t>
            </a:r>
            <a:r>
              <a:rPr lang="en-GB" dirty="0"/>
              <a:t>, </a:t>
            </a:r>
            <a:r>
              <a:rPr lang="en-GB" dirty="0" err="1"/>
              <a:t>başkalarına</a:t>
            </a:r>
            <a:r>
              <a:rPr lang="en-GB" dirty="0"/>
              <a:t> ait </a:t>
            </a:r>
            <a:r>
              <a:rPr lang="en-GB" dirty="0" err="1"/>
              <a:t>özgün</a:t>
            </a:r>
            <a:r>
              <a:rPr lang="en-GB" dirty="0"/>
              <a:t> </a:t>
            </a:r>
            <a:r>
              <a:rPr lang="en-GB" dirty="0" err="1"/>
              <a:t>fikirlerin</a:t>
            </a:r>
            <a:r>
              <a:rPr lang="en-GB" dirty="0"/>
              <a:t> </a:t>
            </a:r>
            <a:r>
              <a:rPr lang="en-GB" dirty="0" err="1"/>
              <a:t>alındıkları</a:t>
            </a:r>
            <a:r>
              <a:rPr lang="en-GB" dirty="0"/>
              <a:t> </a:t>
            </a:r>
            <a:r>
              <a:rPr lang="en-GB" dirty="0" err="1"/>
              <a:t>kaynağın</a:t>
            </a:r>
            <a:r>
              <a:rPr lang="en-GB" dirty="0"/>
              <a:t> </a:t>
            </a:r>
            <a:r>
              <a:rPr lang="en-GB" dirty="0" err="1"/>
              <a:t>mutlaka</a:t>
            </a:r>
            <a:r>
              <a:rPr lang="en-GB" dirty="0"/>
              <a:t> </a:t>
            </a:r>
            <a:r>
              <a:rPr lang="en-GB" dirty="0" err="1"/>
              <a:t>gösterilmesi</a:t>
            </a:r>
            <a:r>
              <a:rPr lang="en-GB" dirty="0"/>
              <a:t> </a:t>
            </a:r>
            <a:r>
              <a:rPr lang="en-GB" dirty="0" err="1"/>
              <a:t>gerekir</a:t>
            </a:r>
            <a:r>
              <a:rPr lang="en-GB" dirty="0"/>
              <a:t>. </a:t>
            </a:r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çalışmalarda</a:t>
            </a:r>
            <a:r>
              <a:rPr lang="en-GB" dirty="0"/>
              <a:t> </a:t>
            </a:r>
            <a:r>
              <a:rPr lang="en-GB" dirty="0" err="1"/>
              <a:t>konu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ilgili</a:t>
            </a:r>
            <a:r>
              <a:rPr lang="en-GB" dirty="0"/>
              <a:t> </a:t>
            </a:r>
            <a:r>
              <a:rPr lang="en-GB" dirty="0" err="1"/>
              <a:t>başka</a:t>
            </a:r>
            <a:r>
              <a:rPr lang="en-GB" dirty="0"/>
              <a:t> </a:t>
            </a:r>
            <a:r>
              <a:rPr lang="en-GB" dirty="0" err="1"/>
              <a:t>çalışmalara</a:t>
            </a:r>
            <a:r>
              <a:rPr lang="en-GB" dirty="0"/>
              <a:t> </a:t>
            </a:r>
            <a:r>
              <a:rPr lang="en-GB" dirty="0" err="1"/>
              <a:t>atıfta</a:t>
            </a:r>
            <a:r>
              <a:rPr lang="en-GB" dirty="0"/>
              <a:t> </a:t>
            </a:r>
            <a:r>
              <a:rPr lang="en-GB" dirty="0" err="1"/>
              <a:t>bulunmak</a:t>
            </a:r>
            <a:r>
              <a:rPr lang="en-GB" dirty="0"/>
              <a:t>, </a:t>
            </a:r>
            <a:r>
              <a:rPr lang="en-GB" dirty="0" err="1"/>
              <a:t>kendi</a:t>
            </a:r>
            <a:r>
              <a:rPr lang="en-GB" dirty="0"/>
              <a:t> </a:t>
            </a:r>
            <a:r>
              <a:rPr lang="en-GB" dirty="0" err="1"/>
              <a:t>görüşümüzün</a:t>
            </a:r>
            <a:r>
              <a:rPr lang="en-GB" dirty="0"/>
              <a:t>, </a:t>
            </a:r>
            <a:r>
              <a:rPr lang="en-GB" dirty="0" err="1"/>
              <a:t>nerede</a:t>
            </a:r>
            <a:r>
              <a:rPr lang="en-GB" dirty="0"/>
              <a:t> </a:t>
            </a:r>
            <a:r>
              <a:rPr lang="en-GB" dirty="0" err="1"/>
              <a:t>durduğunu</a:t>
            </a:r>
            <a:r>
              <a:rPr lang="en-GB" dirty="0"/>
              <a:t> </a:t>
            </a:r>
            <a:r>
              <a:rPr lang="en-GB" dirty="0" err="1"/>
              <a:t>vurgulamak</a:t>
            </a:r>
            <a:r>
              <a:rPr lang="en-GB" dirty="0"/>
              <a:t>, </a:t>
            </a:r>
            <a:r>
              <a:rPr lang="en-GB" dirty="0" err="1"/>
              <a:t>konuya</a:t>
            </a:r>
            <a:r>
              <a:rPr lang="en-GB" dirty="0"/>
              <a:t> </a:t>
            </a:r>
            <a:r>
              <a:rPr lang="en-GB" dirty="0" err="1"/>
              <a:t>katkımızın</a:t>
            </a:r>
            <a:r>
              <a:rPr lang="en-GB" dirty="0"/>
              <a:t> ne </a:t>
            </a:r>
            <a:r>
              <a:rPr lang="en-GB" dirty="0" err="1"/>
              <a:t>olduğunu</a:t>
            </a:r>
            <a:r>
              <a:rPr lang="en-GB" dirty="0"/>
              <a:t> </a:t>
            </a:r>
            <a:r>
              <a:rPr lang="en-GB" dirty="0" err="1"/>
              <a:t>ortaya</a:t>
            </a:r>
            <a:r>
              <a:rPr lang="en-GB" dirty="0"/>
              <a:t> </a:t>
            </a:r>
            <a:r>
              <a:rPr lang="en-GB" dirty="0" err="1"/>
              <a:t>koymak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konu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ilgili</a:t>
            </a:r>
            <a:r>
              <a:rPr lang="en-GB" dirty="0"/>
              <a:t> </a:t>
            </a:r>
            <a:r>
              <a:rPr lang="en-GB" dirty="0" err="1"/>
              <a:t>araştırma</a:t>
            </a:r>
            <a:r>
              <a:rPr lang="en-GB" dirty="0"/>
              <a:t> </a:t>
            </a:r>
            <a:r>
              <a:rPr lang="en-GB" dirty="0" err="1"/>
              <a:t>yapanlara</a:t>
            </a:r>
            <a:r>
              <a:rPr lang="en-GB" dirty="0"/>
              <a:t> </a:t>
            </a:r>
            <a:r>
              <a:rPr lang="en-GB" dirty="0" err="1"/>
              <a:t>çalışılan</a:t>
            </a:r>
            <a:r>
              <a:rPr lang="en-GB" dirty="0"/>
              <a:t> </a:t>
            </a:r>
            <a:r>
              <a:rPr lang="en-GB" dirty="0" err="1"/>
              <a:t>konu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ilgili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çerçeve</a:t>
            </a:r>
            <a:r>
              <a:rPr lang="en-GB" dirty="0"/>
              <a:t> </a:t>
            </a:r>
            <a:r>
              <a:rPr lang="en-GB" dirty="0" err="1"/>
              <a:t>sunmak</a:t>
            </a:r>
            <a:r>
              <a:rPr lang="en-GB" dirty="0"/>
              <a:t> </a:t>
            </a:r>
            <a:r>
              <a:rPr lang="en-GB" dirty="0" err="1"/>
              <a:t>açılarından</a:t>
            </a:r>
            <a:r>
              <a:rPr lang="en-GB" dirty="0"/>
              <a:t> </a:t>
            </a:r>
            <a:r>
              <a:rPr lang="en-GB" dirty="0" err="1"/>
              <a:t>önemlidir</a:t>
            </a:r>
            <a:r>
              <a:rPr lang="en-GB" dirty="0"/>
              <a:t>.</a:t>
            </a: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91648B5-D5AA-4412-9C45-5CD473104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BCA5D6B-08C0-45FB-AF9E-5842905E3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9034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0PHOTO" val=""/>
  <p:tag name="MMPROD_0LOGO" val=""/>
  <p:tag name="MMPROD_1PHOTO" val=""/>
  <p:tag name="MMPROD_1LOGO" val=""/>
  <p:tag name="MMPROD_11031PHOTO" val=""/>
  <p:tag name="MMPROD_11031LOGO" val=""/>
  <p:tag name="MMPROD_11030PHOTO" val=""/>
  <p:tag name="MMPROD_11030LOGO" val=""/>
  <p:tag name="MMPROD_2PHOTO" val=""/>
  <p:tag name="MMPROD_2LOGO" val=""/>
  <p:tag name="MMPROD_11032PHOTO" val=""/>
  <p:tag name="MMPROD_11032LOGO" val=""/>
  <p:tag name="MMPROD_3PHOTO" val=""/>
  <p:tag name="MMPROD_3LOGO" val=""/>
  <p:tag name="MMPROD_11033PHOTO" val=""/>
  <p:tag name="MMPROD_11033LOGO" val=""/>
  <p:tag name="MMPROD_4PHOTO" val=""/>
  <p:tag name="MMPROD_4LOGO" val=""/>
  <p:tag name="MMPROD_11034PHOTO" val=""/>
  <p:tag name="MMPROD_11034LOGO" val=""/>
  <p:tag name="MMPROD_5PHOTO" val=""/>
  <p:tag name="MMPROD_5LOGO" val=""/>
  <p:tag name="MMPROD_11035PHOTO" val=""/>
  <p:tag name="MMPROD_11035LOGO" val=""/>
  <p:tag name="MMPROD_6PHOTO" val=""/>
  <p:tag name="MMPROD_6LOGO" val=""/>
  <p:tag name="MMPROD_11036PHOTO" val=""/>
  <p:tag name="MMPROD_11036LOGO" val=""/>
  <p:tag name="MMPROD_7PHOTO" val=""/>
  <p:tag name="MMPROD_7LOGO" val=""/>
  <p:tag name="MMPROD_11037PHOTO" val=""/>
  <p:tag name="MMPROD_11037LOGO" val=""/>
  <p:tag name="MMPROD_8PHOTO" val=""/>
  <p:tag name="MMPROD_8LOGO" val=""/>
  <p:tag name="MMPROD_11038PHOTO" val=""/>
  <p:tag name="MMPROD_11038LOGO" val=""/>
  <p:tag name="MMPROD_9PHOTO" val=""/>
  <p:tag name="MMPROD_9LOGO" val=""/>
  <p:tag name="MMPROD_11039PHOTO" val=""/>
  <p:tag name="MMPROD_11039LOGO" val=""/>
  <p:tag name="MMPROD_10PHOTO" val=""/>
  <p:tag name="MMPROD_10LOGO" val=""/>
  <p:tag name="MMPROD_11040PHOTO" val=""/>
  <p:tag name="MMPROD_11040LOGO" val=""/>
  <p:tag name="MMPROD_11PHOTO" val=""/>
  <p:tag name="MMPROD_11LOGO" val=""/>
  <p:tag name="MMPROD_11041PHOTO" val=""/>
  <p:tag name="MMPROD_11041LOGO" val=""/>
  <p:tag name="MMPROD_12PHOTO" val=""/>
  <p:tag name="MMPROD_12LOGO" val=""/>
  <p:tag name="MMPROD_11042PHOTO" val=""/>
  <p:tag name="MMPROD_11042LOGO" val=""/>
  <p:tag name="MMPROD_13PHOTO" val=""/>
  <p:tag name="MMPROD_13LOGO" val=""/>
  <p:tag name="MMPROD_11043PHOTO" val=""/>
  <p:tag name="MMPROD_11043LOGO" val=""/>
  <p:tag name="MMPROD_14PHOTO" val=""/>
  <p:tag name="MMPROD_14LOGO" val=""/>
  <p:tag name="MMPROD_11044PHOTO" val=""/>
  <p:tag name="MMPROD_11044LOGO" val=""/>
  <p:tag name="MMPROD_15PHOTO" val=""/>
  <p:tag name="MMPROD_15LOGO" val=""/>
  <p:tag name="MMPROD_11045PHOTO" val=""/>
  <p:tag name="MMPROD_11045LOGO" val=""/>
  <p:tag name="MMPROD_16PHOTO" val=""/>
  <p:tag name="MMPROD_16LOGO" val=""/>
  <p:tag name="MMPROD_11046PHOTO" val=""/>
  <p:tag name="MMPROD_11046LOGO" val=""/>
  <p:tag name="MMPROD_17PHOTO" val=""/>
  <p:tag name="MMPROD_17LOGO" val=""/>
  <p:tag name="MMPROD_11047PHOTO" val=""/>
  <p:tag name="MMPROD_11047LOGO" val=""/>
  <p:tag name="MMPROD_22PHOTO" val=""/>
  <p:tag name="MMPROD_22LOGO" val=""/>
  <p:tag name="MMPROD_18PHOTO" val=""/>
  <p:tag name="MMPROD_18LOGO" val=""/>
  <p:tag name="MMPROD_11049PHOTO" val=""/>
  <p:tag name="MMPROD_11049LOGO" val=""/>
  <p:tag name="MMPROD_19PHOTO" val=""/>
  <p:tag name="MMPROD_19LOGO" val=""/>
  <p:tag name="MMPROD_11050PHOTO" val=""/>
  <p:tag name="MMPROD_11050LOGO" val=""/>
  <p:tag name="MMPROD_20PHOTO" val=""/>
  <p:tag name="MMPROD_20LOGO" val=""/>
  <p:tag name="MMPROD_11051PHOTO" val=""/>
  <p:tag name="MMPROD_11051LOGO" val=""/>
  <p:tag name="MMPROD_23PHOTO" val=""/>
  <p:tag name="MMPROD_23LOGO" val=""/>
  <p:tag name="MMPROD_32PHOTO" val=""/>
  <p:tag name="MMPROD_32LOGO" val=""/>
  <p:tag name="MMPROD_11053PHOTO" val=""/>
  <p:tag name="MMPROD_11053LOGO" val=""/>
  <p:tag name="MMPROD_31PHOTO" val=""/>
  <p:tag name="MMPROD_31LOGO" val=""/>
  <p:tag name="MMPROD_11054PHOTO" val=""/>
  <p:tag name="MMPROD_11054LOGO" val=""/>
  <p:tag name="MMPROD_30PHOTO" val=""/>
  <p:tag name="MMPROD_30LOGO" val=""/>
  <p:tag name="MMPROD_11055PHOTO" val=""/>
  <p:tag name="MMPROD_11055LOGO" val=""/>
  <p:tag name="MMPROD_26PHOTO" val=""/>
  <p:tag name="MMPROD_26LOGO" val=""/>
  <p:tag name="MMPROD_11056PHOTO" val=""/>
  <p:tag name="MMPROD_11056LOGO" val=""/>
  <p:tag name="MMPROD_24PHOTO" val=""/>
  <p:tag name="MMPROD_24LOGO" val=""/>
  <p:tag name="MMPROD_11057PHOTO" val=""/>
  <p:tag name="MMPROD_11057LOGO" val=""/>
  <p:tag name="MMPROD_11048PHOTO" val=""/>
  <p:tag name="MMPROD_11048LOGO" val=""/>
  <p:tag name="MMPROD_11052PHOTO" val=""/>
  <p:tag name="MMPROD_11052LOGO" val=""/>
  <p:tag name="MMPROD_NEXTUNIQUEID" val="10026"/>
  <p:tag name="MMPROD_DATA" val="&lt;object type=&quot;10002&quot; unique_id=&quot;901&quot;&gt;&lt;property id=&quot;10007&quot; value=&quot;İleri&quot;/&gt;&lt;property id=&quot;10008&quot; value=&quot;Geri&quot;/&gt;&lt;property id=&quot;10009&quot; value=&quot;Gönder&quot;/&gt;&lt;property id=&quot;10012&quot; value=&quot;2&quot;/&gt;&lt;property id=&quot;10022&quot; value=&quot;Yeniden deneyin&quot;/&gt;&lt;property id=&quot;10068&quot; value=&quot;Doğru - Devam etmek için herhangi bir yeri tıklatın&quot;/&gt;&lt;property id=&quot;10069&quot; value=&quot;Yanlış - Devam etmek için herhangi bir yeri tıklatın&quot;/&gt;&lt;property id=&quot;10124&quot; value=&quot;Devam etmek için tıklatın&quot;/&gt;&lt;property id=&quot;10125&quot; value=&quot;Yanıtı göndermek için tıklatın&quot;/&gt;&lt;property id=&quot;10126&quot; value=&quot;Geri dönmek için tıklatın&quot;/&gt;&lt;property id=&quot;10127&quot; value=&quot;Temizle&quot;/&gt;&lt;property id=&quot;10128&quot; value=&quot;Temizlemek için tıklatın&quot;/&gt;&lt;property id=&quot;10133&quot; value=&quot;1&quot;/&gt;&lt;property id=&quot;10134&quot; value=&quot;1&quot;/&gt;&lt;property id=&quot;10135&quot; value=&quot;,&quot;/&gt;&lt;property id=&quot;10136&quot; value=&quot;0&quot;/&gt;&lt;property id=&quot;10156&quot; value=&quot;1&quot;/&gt;&lt;property id=&quot;10157&quot; value=&quot;1&quot;/&gt;&lt;property id=&quot;10158&quot; value=&quot;1&quot;/&gt;&lt;property id=&quot;10177&quot; value=&quot;1&quot;/&gt;&lt;property id=&quot;10183&quot; value=&quot;Devam etmeden önce soruyu yanıtlamanız gerekiyor&quot;/&gt;&lt;property id=&quot;10185&quot; value=&quot;1&quot;/&gt;&lt;property id=&quot;10188&quot; value=&quot;Bu soruyu yanıtlama süresi doldu.&quot;/&gt;&lt;property id=&quot;10189&quot; value=&quot;1&quot;/&gt;&lt;property id=&quot;10194&quot; value=&quot;2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0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Sunum Varsayılanı&amp;quot;&amp;gt;&amp;lt;Question FontName=&amp;quot;Palatino Linotype&amp;quot; IsBold=&amp;quot;1&amp;quot; IsItalic=&amp;quot;0&amp;quot; IsUnderline=&amp;quot;0&amp;quot; FontSize=&amp;quot;40&amp;quot;/&amp;gt;&amp;lt;Answer FontName=&amp;quot;Palatino Linotype&amp;quot; IsBold=&amp;quot;0&amp;quot; IsItalic=&amp;quot;0&amp;quot; IsUnderline=&amp;quot;0&amp;quot; FontSize=&amp;quot;24&amp;quot;/&amp;gt;&amp;lt;Button FontName=&amp;quot;Palatino Linotype&amp;quot; IsBold=&amp;quot;0&amp;quot; IsItalic=&amp;quot;0&amp;quot; IsUnderline=&amp;quot;0&amp;quot; FontSize=&amp;quot;14&amp;quot;/&amp;gt;&amp;lt;Message FontName=&amp;quot;Palatino Linotype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0&quot;/&gt;&lt;property id=&quot;10229&quot; value=&quot;0&quot;/&gt;&lt;object type=&quot;10054&quot; unique_id=&quot;10002&quot;&gt;&lt;property id=&quot;10139&quot; value=&quot;1.0&quot;/&gt;&lt;property id=&quot;10141&quot; value=&quot;80&quot;/&gt;&lt;property id=&quot;10142&quot; value=&quot;  :  :  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property id=&quot;10151&quot; value=&quot;KBU101&quot;/&gt;&lt;property id=&quot;10154&quot; value=&quot;1.Hafta&quot;/&gt;&lt;property id=&quot;10155&quot; value=&quot;  :  :  &quot;/&gt;&lt;/object&gt;&lt;object type=&quot;10042&quot; unique_id=&quot;903&quot;&gt;&lt;object type=&quot;10003&quot; unique_id=&quot;10004&quot;&gt;&lt;property id=&quot;10002&quot; value=&quot;Sınav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Sınav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Geçti&quot;/&gt;&lt;property id=&quot;10166&quot; value=&quot;Başarısız&quot;/&gt;&lt;property id=&quot;10167&quot; value=&quot;FFFFFFFF&quot;/&gt;&lt;property id=&quot;10169&quot; value=&quot;Soru %d/%d&quot;/&gt;&lt;property id=&quot;10170&quot; value=&quot;E-posta gönder&quot;/&gt;&lt;property id=&quot;10171&quot; value=&quot;Bunu doğru yanıtladınız!&quot;/&gt;&lt;property id=&quot;10172&quot; value=&quot;Bu soruyu tam yanıtlamadınız&quot;/&gt;&lt;property id=&quot;10173&quot; value=&quot;Yanıtınız:&quot;/&gt;&lt;property id=&quot;10174&quot; value=&quot;Doğru yanıt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Talimat Slaydı Başlığı&quot;/&gt;&lt;property id=&quot;10226&quot; value=&quot;Sınav katılımcıları için talimatları buraya yazın...&quot;/&gt;&lt;property id=&quot;10228&quot; value=&quot;0&quot;/&gt;&lt;object type=&quot;10062&quot; unique_id=&quot;10006&quot;&gt;&lt;object type=&quot;10050&quot; unique_id=&quot;10007&quot;&gt;&lt;property id=&quot;10020&quot; value=&quot;2&quot;/&gt;&lt;property id=&quot;10191&quot; value=&quot;-1&quot;/&gt;&lt;/object&gt;&lt;object type=&quot;10051&quot; unique_id=&quot;10008&quot;&gt;&lt;property id=&quot;10020&quot; value=&quot;2&quot;/&gt;&lt;property id=&quot;10191&quot; value=&quot;-1&quot;/&gt;&lt;/object&gt;&lt;/object&gt;&lt;object type=&quot;10061&quot; unique_id=&quot;20000&quot;/&gt;&lt;/object&gt;&lt;/object&gt;&lt;/object&gt;&#10;"/>
  <p:tag name="MMPROD_THEME_BG_IMAGE" val=""/>
  <p:tag name="MMPROD_11029PHOTO" val=""/>
  <p:tag name="MMPROD_11029LOGO" val=""/>
  <p:tag name="MMPROD_UIDATA" val="&lt;database version=&quot;7.0&quot;&gt;&lt;object type=&quot;1&quot; unique_id=&quot;10001&quot;&gt;&lt;property id=&quot;20141&quot; value=&quot;KBU101&quot;/&gt;&lt;property id=&quot;20142&quot; value=&quot;Bu bölümde; bilgisayarın tarihi ve bilgisayarların sınıflandırılması konularına değinilecektir.&quot;/&gt;&lt;property id=&quot;20144&quot; value=&quot;1&quot;/&gt;&lt;property id=&quot;20146&quot; value=&quot;0&quot;/&gt;&lt;property id=&quot;20147&quot; value=&quot;0&quot;/&gt;&lt;property id=&quot;20148&quot; value=&quot;10&quot;/&gt;&lt;property id=&quot;20180&quot; value=&quot;1&quot;/&gt;&lt;property id=&quot;20181&quot; value=&quot;1&quot;/&gt;&lt;property id=&quot;20182&quot; value=&quot;0&quot;/&gt;&lt;property id=&quot;20183&quot; value=&quot;1&quot;/&gt;&lt;property id=&quot;20184&quot; value=&quot;7&quot;/&gt;&lt;property id=&quot;20193&quot; value=&quot;-1&quot;/&gt;&lt;property id=&quot;20224&quot; value=&quot;C:\Documents and Settings\User\Desktop&quot;/&gt;&lt;property id=&quot;20225&quot; value=&quot;C:\Documents and Settings\User\Desktop\KBUZEM ŞABLONLAR v.5\Örnek Ders\&quot;/&gt;&lt;property id=&quot;20226&quot; value=&quot;C:\Documents and Settings\User\Desktop\KBUZEM ŞABLONLAR v.5\Örnek Ders\H1_KBU101_Ornek Ders.pptx&quot;/&gt;&lt;property id=&quot;20250&quot; value=&quot;0&quot;/&gt;&lt;property id=&quot;20251&quot; value=&quot;1&quot;/&gt;&lt;property id=&quot;20259&quot; value=&quot;0&quot;/&gt;&lt;object type=&quot;8&quot; unique_id=&quot;10002&quot;&gt;&lt;object type=&quot;9&quot; unique_id=&quot;13970&quot;&gt;&lt;property id=&quot;20000&quot; value=&quot;0&quot;/&gt;&lt;property id=&quot;20400&quot; value=&quot;PDF&quot;/&gt;&lt;property id=&quot;20401&quot; value=&quot;H1_KBU101_Ornek Ders1.pdf&quot;/&gt;&lt;property id=&quot;20402&quot; value=&quot;0&quot;/&gt;&lt;property id=&quot;20404&quot; value=&quot;521618&quot;/&gt;&lt;property id=&quot;20405&quot; value=&quot;1&quot;/&gt;&lt;/object&gt;&lt;/object&gt;&lt;object type=&quot;2&quot; unique_id=&quot;10003&quot;&gt;&lt;object type=&quot;3&quot; unique_id=&quot;10596&quot;&gt;&lt;property id=&quot;20148&quot; value=&quot;5&quot;/&gt;&lt;property id=&quot;20300&quot; value=&quot;Slayt 1 - &amp;quot;KBU101&amp;#x0D;&amp;#x0A;BİLGİSAYARA GİRİŞ&amp;quot;&quot;/&gt;&lt;property id=&quot;20302&quot; value=&quot;1&quot;/&gt;&lt;property id=&quot;20303&quot; value=&quot;Öğr. Gör. S.M.Fatih APAYDIN&quot;/&gt;&lt;property id=&quot;20307&quot; value=&quot;271&quot;/&gt;&lt;property id=&quot;20309&quot; value=&quot;11029&quot;/&gt;&lt;property id=&quot;20312&quot; value=&quot;0&quot;/&gt;&lt;/object&gt;&lt;object type=&quot;3&quot; unique_id=&quot;10964&quot;&gt;&lt;property id=&quot;20148&quot; value=&quot;5&quot;/&gt;&lt;property id=&quot;20300&quot; value=&quot;Slayt 2 - &amp;quot;Temel Kavramlar&amp;quot;&quot;/&gt;&lt;property id=&quot;20302&quot; value=&quot;1&quot;/&gt;&lt;property id=&quot;20303&quot; value=&quot;Öğr. Gör. S.M.Fatih APAYDIN&quot;/&gt;&lt;property id=&quot;20307&quot; value=&quot;273&quot;/&gt;&lt;property id=&quot;20309&quot; value=&quot;11029&quot;/&gt;&lt;property id=&quot;20312&quot; value=&quot;0&quot;/&gt;&lt;/object&gt;&lt;object type=&quot;3&quot; unique_id=&quot;10965&quot;&gt;&lt;property id=&quot;20148&quot; value=&quot;5&quot;/&gt;&lt;property id=&quot;20300&quot; value=&quot;Slayt 3 - &amp;quot;Bilgisayarların Kısa Tarihçesi&amp;quot;&quot;/&gt;&lt;property id=&quot;20302&quot; value=&quot;1&quot;/&gt;&lt;property id=&quot;20303&quot; value=&quot;Öğr. Gör. S.M.Fatih APAYDIN&quot;/&gt;&lt;property id=&quot;20307&quot; value=&quot;274&quot;/&gt;&lt;property id=&quot;20309&quot; value=&quot;11029&quot;/&gt;&lt;property id=&quot;20312&quot; value=&quot;0&quot;/&gt;&lt;/object&gt;&lt;object type=&quot;3&quot; unique_id=&quot;10974&quot;&gt;&lt;property id=&quot;20148&quot; value=&quot;5&quot;/&gt;&lt;property id=&quot;20300&quot; value=&quot;Slayt 16 - &amp;quot;Kaynakça&amp;quot;&quot;/&gt;&lt;property id=&quot;20302&quot; value=&quot;1&quot;/&gt;&lt;property id=&quot;20303&quot; value=&quot;Öğr. Gör. S.M.Fatih APAYDIN&quot;/&gt;&lt;property id=&quot;20307&quot; value=&quot;283&quot;/&gt;&lt;property id=&quot;20309&quot; value=&quot;11029&quot;/&gt;&lt;property id=&quot;20312&quot; value=&quot;0&quot;/&gt;&lt;/object&gt;&lt;object type=&quot;3&quot; unique_id=&quot;10975&quot;&gt;&lt;property id=&quot;20148&quot; value=&quot;5&quot;/&gt;&lt;property id=&quot;20300&quot; value=&quot;Slayt 17 - &amp;quot;Teşekkür Ederim&amp;quot;&quot;/&gt;&lt;property id=&quot;20302&quot; value=&quot;1&quot;/&gt;&lt;property id=&quot;20303&quot; value=&quot;Öğr. Gör. S.M.Fatih APAYDIN&quot;/&gt;&lt;property id=&quot;20307&quot; value=&quot;284&quot;/&gt;&lt;property id=&quot;20309&quot; value=&quot;11029&quot;/&gt;&lt;property id=&quot;20312&quot; value=&quot;0&quot;/&gt;&lt;/object&gt;&lt;object type=&quot;3&quot; unique_id=&quot;12925&quot;&gt;&lt;property id=&quot;20148&quot; value=&quot;5&quot;/&gt;&lt;property id=&quot;20300&quot; value=&quot;Slayt 4 - &amp;quot;Donanım Gelişimi&amp;quot;&quot;/&gt;&lt;property id=&quot;20302&quot; value=&quot;1&quot;/&gt;&lt;property id=&quot;20303&quot; value=&quot;Öğr. Gör. S.M.Fatih APAYDIN&quot;/&gt;&lt;property id=&quot;20307&quot; value=&quot;292&quot;/&gt;&lt;property id=&quot;20309&quot; value=&quot;11029&quot;/&gt;&lt;property id=&quot;20312&quot; value=&quot;0&quot;/&gt;&lt;/object&gt;&lt;object type=&quot;3&quot; unique_id=&quot;12926&quot;&gt;&lt;property id=&quot;20148&quot; value=&quot;5&quot;/&gt;&lt;property id=&quot;20300&quot; value=&quot;Slayt 5 - &amp;quot;Donanım Gelişimi&amp;quot;&quot;/&gt;&lt;property id=&quot;20302&quot; value=&quot;1&quot;/&gt;&lt;property id=&quot;20303&quot; value=&quot;Öğr. Gör. S.M.Fatih APAYDIN&quot;/&gt;&lt;property id=&quot;20307&quot; value=&quot;291&quot;/&gt;&lt;property id=&quot;20309&quot; value=&quot;11029&quot;/&gt;&lt;property id=&quot;20312&quot; value=&quot;0&quot;/&gt;&lt;/object&gt;&lt;object type=&quot;3&quot; unique_id=&quot;12927&quot;&gt;&lt;property id=&quot;20148&quot; value=&quot;5&quot;/&gt;&lt;property id=&quot;20300&quot; value=&quot;Slayt 6&quot;/&gt;&lt;property id=&quot;20302&quot; value=&quot;1&quot;/&gt;&lt;property id=&quot;20303&quot; value=&quot;Öğr. Gör. S.M.Fatih APAYDIN&quot;/&gt;&lt;property id=&quot;20307&quot; value=&quot;293&quot;/&gt;&lt;property id=&quot;20309&quot; value=&quot;11029&quot;/&gt;&lt;property id=&quot;20312&quot; value=&quot;0&quot;/&gt;&lt;/object&gt;&lt;object type=&quot;3&quot; unique_id=&quot;12928&quot;&gt;&lt;property id=&quot;20148&quot; value=&quot;5&quot;/&gt;&lt;property id=&quot;20300&quot; value=&quot;Slayt 7&quot;/&gt;&lt;property id=&quot;20302&quot; value=&quot;1&quot;/&gt;&lt;property id=&quot;20303&quot; value=&quot;Öğr. Gör. S.M.Fatih APAYDIN&quot;/&gt;&lt;property id=&quot;20307&quot; value=&quot;294&quot;/&gt;&lt;property id=&quot;20309&quot; value=&quot;11029&quot;/&gt;&lt;property id=&quot;20312&quot; value=&quot;0&quot;/&gt;&lt;/object&gt;&lt;object type=&quot;3&quot; unique_id=&quot;12929&quot;&gt;&lt;property id=&quot;20148&quot; value=&quot;5&quot;/&gt;&lt;property id=&quot;20300&quot; value=&quot;Slayt 8 - &amp;quot;Yazılım Gelişimi&amp;quot;&quot;/&gt;&lt;property id=&quot;20302&quot; value=&quot;1&quot;/&gt;&lt;property id=&quot;20303&quot; value=&quot;Öğr. Gör. S.M.Fatih APAYDIN&quot;/&gt;&lt;property id=&quot;20307&quot; value=&quot;295&quot;/&gt;&lt;property id=&quot;20309&quot; value=&quot;11029&quot;/&gt;&lt;property id=&quot;20312&quot; value=&quot;0&quot;/&gt;&lt;/object&gt;&lt;object type=&quot;3&quot; unique_id=&quot;12930&quot;&gt;&lt;property id=&quot;20148&quot; value=&quot;5&quot;/&gt;&lt;property id=&quot;20300&quot; value=&quot;Slayt 9 - &amp;quot;Bilgisayarların Sınıflandırılması&amp;quot;&quot;/&gt;&lt;property id=&quot;20302&quot; value=&quot;1&quot;/&gt;&lt;property id=&quot;20303&quot; value=&quot;Öğr. Gör. S.M.Fatih APAYDIN&quot;/&gt;&lt;property id=&quot;20307&quot; value=&quot;296&quot;/&gt;&lt;property id=&quot;20309&quot; value=&quot;11029&quot;/&gt;&lt;property id=&quot;20312&quot; value=&quot;0&quot;/&gt;&lt;/object&gt;&lt;object type=&quot;3&quot; unique_id=&quot;12931&quot;&gt;&lt;property id=&quot;20148&quot; value=&quot;5&quot;/&gt;&lt;property id=&quot;20300&quot; value=&quot;Slayt 10 - &amp;quot;Donanım ve Yazılım Kavramları&amp;quot;&quot;/&gt;&lt;property id=&quot;20302&quot; value=&quot;1&quot;/&gt;&lt;property id=&quot;20303&quot; value=&quot;Öğr. Gör. S.M.Fatih APAYDIN&quot;/&gt;&lt;property id=&quot;20307&quot; value=&quot;297&quot;/&gt;&lt;property id=&quot;20309&quot; value=&quot;11029&quot;/&gt;&lt;property id=&quot;20312&quot; value=&quot;0&quot;/&gt;&lt;/object&gt;&lt;object type=&quot;3&quot; unique_id=&quot;12932&quot;&gt;&lt;property id=&quot;20148&quot; value=&quot;5&quot;/&gt;&lt;property id=&quot;20300&quot; value=&quot;Slayt 11&quot;/&gt;&lt;property id=&quot;20302&quot; value=&quot;1&quot;/&gt;&lt;property id=&quot;20303&quot; value=&quot;Öğr. Gör. S.M.Fatih APAYDIN&quot;/&gt;&lt;property id=&quot;20307&quot; value=&quot;298&quot;/&gt;&lt;property id=&quot;20309&quot; value=&quot;11029&quot;/&gt;&lt;property id=&quot;20312&quot; value=&quot;0&quot;/&gt;&lt;/object&gt;&lt;object type=&quot;3&quot; unique_id=&quot;12933&quot;&gt;&lt;property id=&quot;20148&quot; value=&quot;5&quot;/&gt;&lt;property id=&quot;20300&quot; value=&quot;Slayt 12 - &amp;quot;Donanım (Hardware)&amp;quot;&quot;/&gt;&lt;property id=&quot;20302&quot; value=&quot;1&quot;/&gt;&lt;property id=&quot;20303&quot; value=&quot;Öğr. Gör. S.M.Fatih APAYDIN&quot;/&gt;&lt;property id=&quot;20307&quot; value=&quot;299&quot;/&gt;&lt;property id=&quot;20309&quot; value=&quot;11029&quot;/&gt;&lt;property id=&quot;20312&quot; value=&quot;0&quot;/&gt;&lt;/object&gt;&lt;object type=&quot;3&quot; unique_id=&quot;12934&quot;&gt;&lt;property id=&quot;20148&quot; value=&quot;5&quot;/&gt;&lt;property id=&quot;20300&quot; value=&quot;Slayt 13 - &amp;quot;Yazılım (Software)&amp;quot;&quot;/&gt;&lt;property id=&quot;20302&quot; value=&quot;1&quot;/&gt;&lt;property id=&quot;20303&quot; value=&quot;Öğr. Gör. S.M.Fatih APAYDIN&quot;/&gt;&lt;property id=&quot;20307&quot; value=&quot;300&quot;/&gt;&lt;property id=&quot;20309&quot; value=&quot;11029&quot;/&gt;&lt;property id=&quot;20312&quot; value=&quot;0&quot;/&gt;&lt;/object&gt;&lt;object type=&quot;3&quot; unique_id=&quot;12935&quot;&gt;&lt;property id=&quot;20148&quot; value=&quot;5&quot;/&gt;&lt;property id=&quot;20300&quot; value=&quot;Slayt 14 - &amp;quot;Bilgisayarların Büyüklüklerine Göre Gruplandırılması&amp;quot;&quot;/&gt;&lt;property id=&quot;20302&quot; value=&quot;1&quot;/&gt;&lt;property id=&quot;20303&quot; value=&quot;Öğr. Gör. S.M.Fatih APAYDIN&quot;/&gt;&lt;property id=&quot;20307&quot; value=&quot;290&quot;/&gt;&lt;property id=&quot;20309&quot; value=&quot;11029&quot;/&gt;&lt;property id=&quot;20312&quot; value=&quot;0&quot;/&gt;&lt;/object&gt;&lt;object type=&quot;3&quot; unique_id=&quot;12936&quot;&gt;&lt;property id=&quot;20148&quot; value=&quot;5&quot;/&gt;&lt;property id=&quot;20300&quot; value=&quot;Slayt 15&quot;/&gt;&lt;property id=&quot;20302&quot; value=&quot;1&quot;/&gt;&lt;property id=&quot;20303&quot; value=&quot;Öğr. Gör. S.M.Fatih APAYDIN&quot;/&gt;&lt;property id=&quot;20307&quot; value=&quot;301&quot;/&gt;&lt;property id=&quot;20309&quot; value=&quot;11029&quot;/&gt;&lt;property id=&quot;20312&quot; value=&quot;0&quot;/&gt;&lt;/object&gt;&lt;/object&gt;&lt;object type=&quot;10&quot; unique_id=&quot;10211&quot;&gt;&lt;object type=&quot;11&quot; unique_id=&quot;10212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0214&quot;&gt;&lt;/object&gt;&lt;object type=&quot;13&quot; unique_id=&quot;13888&quot;&gt;&lt;/object&gt;&lt;/object&gt;&lt;object type=&quot;4&quot; unique_id=&quot;10213&quot;&gt;&lt;object type=&quot;5&quot; unique_id=&quot;11029&quot;&gt;&lt;property id=&quot;20149&quot; value=&quot;Öğr. Gör. S.M.Fatih APAYDIN&quot;/&gt;&lt;property id=&quot;20153&quot; value=&quot;fatihapaydin@karabuk.edu.tr&quot;/&gt;&lt;/object&gt;&lt;object type=&quot;5&quot; unique_id=&quot;11030&quot;&gt;&lt;property id=&quot;20149&quot; value=&quot;Abdullah KARAKAYA&quot;/&gt;&lt;property id=&quot;20150&quot; value=&quot;Yrd. Doç. Dr.&quot;/&gt;&lt;property id=&quot;20153&quot; value=&quot;akarakaya@karabuk.edu.tr&quot;/&gt;&lt;/object&gt;&lt;object type=&quot;5&quot; unique_id=&quot;11031&quot;&gt;&lt;property id=&quot;20149&quot; value=&quot;Abdullah ÇAVUŞOĞLU&quot;/&gt;&lt;property id=&quot;20150&quot; value=&quot;Prof. Dr.&quot;/&gt;&lt;property id=&quot;20153&quot; value=&quot;abdullah.cavusoglu@karabuk.edu.tr&quot;/&gt;&lt;/object&gt;&lt;object type=&quot;5&quot; unique_id=&quot;11032&quot;&gt;&lt;property id=&quot;20149&quot; value=&quot;Bilgehan ERKAL&quot;/&gt;&lt;property id=&quot;20150&quot; value=&quot;Öğr. Gör.&quot;/&gt;&lt;property id=&quot;20153&quot; value=&quot;berkal99@gmail.com&quot;/&gt;&lt;/object&gt;&lt;object type=&quot;5&quot; unique_id=&quot;11033&quot;&gt;&lt;property id=&quot;20149&quot; value=&quot;Doğan ÇALIKOĞLU&quot;/&gt;&lt;property id=&quot;20150&quot; value=&quot;Prof. Dr.&quot;/&gt;&lt;/object&gt;&lt;object type=&quot;5&quot; unique_id=&quot;11034&quot;&gt;&lt;property id=&quot;20149&quot; value=&quot;Emine GÜL&quot;/&gt;&lt;property id=&quot;20150&quot; value=&quot;Öğr. Gör.&quot;/&gt;&lt;property id=&quot;20153&quot; value=&quot;egul@karabuk.edu.tr&quot;/&gt;&lt;/object&gt;&lt;object type=&quot;5&quot; unique_id=&quot;11035&quot;&gt;&lt;property id=&quot;20149&quot; value=&quot;Engin DEMİR&quot;/&gt;&lt;property id=&quot;20150&quot; value=&quot;Öğr. Gör.&quot;/&gt;&lt;/object&gt;&lt;object type=&quot;5&quot; unique_id=&quot;11036&quot;&gt;&lt;property id=&quot;20149&quot; value=&quot;Fuat ŞİMŞİR&quot;/&gt;&lt;property id=&quot;20150&quot; value=&quot;Yrd. Doç. Dr.&quot;/&gt;&lt;property id=&quot;20153&quot; value=&quot;fuatsimsir@karabuk.edu.tr&quot;/&gt;&lt;/object&gt;&lt;object type=&quot;5&quot; unique_id=&quot;11037&quot;&gt;&lt;property id=&quot;20149&quot; value=&quot;Gökhan KAYA&quot;/&gt;&lt;property id=&quot;20150&quot; value=&quot;Öğr. Gör.&quot;/&gt;&lt;/object&gt;&lt;object type=&quot;5&quot; unique_id=&quot;11038&quot;&gt;&lt;property id=&quot;20149&quot; value=&quot;Hakan BOSTANCI&quot;/&gt;&lt;property id=&quot;20150&quot; value=&quot;Yrd. Doç. Dr.&quot;/&gt;&lt;property id=&quot;20153&quot; value=&quot;hbostanci@karabuk.edu.tr&quot;/&gt;&lt;/object&gt;&lt;object type=&quot;5&quot; unique_id=&quot;11039&quot;&gt;&lt;property id=&quot;20149&quot; value=&quot;Haldun ABDULLAH&quot;/&gt;&lt;property id=&quot;20150&quot; value=&quot;Prof. Dr.&quot;/&gt;&lt;property id=&quot;20153&quot; value=&quot;ha.abdullah@karabuk.edu.tr&quot;/&gt;&lt;/object&gt;&lt;object type=&quot;5&quot; unique_id=&quot;11040&quot;&gt;&lt;property id=&quot;20149&quot; value=&quot;Halim AKBULUT&quot;/&gt;&lt;property id=&quot;20150&quot; value=&quot;Yrd. Doç. Dr.&quot;/&gt;&lt;/object&gt;&lt;object type=&quot;5&quot; unique_id=&quot;11041&quot;&gt;&lt;property id=&quot;20149&quot; value=&quot;Hüseyin DEMİREL&quot;/&gt;&lt;property id=&quot;20150&quot; value=&quot;Yrd. Doç. Dr.&quot;/&gt;&lt;property id=&quot;20153&quot; value=&quot;hdemirel@karabuk.edu.tr&quot;/&gt;&lt;/object&gt;&lt;object type=&quot;5&quot; unique_id=&quot;11042&quot;&gt;&lt;property id=&quot;20149&quot; value=&quot;Mesut GÜL&quot;/&gt;&lt;property id=&quot;20150&quot; value=&quot;Öğr. Gör.&quot;/&gt;&lt;property id=&quot;20153&quot; value=&quot;mesutgul@karabuk.edu.tr&quot;/&gt;&lt;/object&gt;&lt;object type=&quot;5&quot; unique_id=&quot;11043&quot;&gt;&lt;property id=&quot;20149&quot; value=&quot;Murat DÜZ&quot;/&gt;&lt;property id=&quot;20150&quot; value=&quot;Yrd. Doç. Dr.&quot;/&gt;&lt;/object&gt;&lt;object type=&quot;5&quot; unique_id=&quot;11044&quot;&gt;&lt;property id=&quot;20149&quot; value=&quot;Murat ETÖZ&quot;/&gt;&lt;property id=&quot;20150&quot; value=&quot;Yrd. Doç. Dr.&quot;/&gt;&lt;property id=&quot;20153&quot; value=&quot;muratetoz@karabuk.edu.tr&quot;/&gt;&lt;/object&gt;&lt;object type=&quot;5&quot; unique_id=&quot;11045&quot;&gt;&lt;property id=&quot;20149&quot; value=&quot;Murat KOŞAR&quot;/&gt;&lt;property id=&quot;20150&quot; value=&quot;Öğr. Gör.&quot;/&gt;&lt;/object&gt;&lt;object type=&quot;5&quot; unique_id=&quot;11046&quot;&gt;&lt;property id=&quot;20149&quot; value=&quot;Mustafa YILDIRIM&quot;/&gt;&lt;property id=&quot;20150&quot; value=&quot;Öğr. Gör.&quot;/&gt;&lt;/object&gt;&lt;object type=&quot;5&quot; unique_id=&quot;11047&quot;&gt;&lt;property id=&quot;20149&quot; value=&quot;Nihan ALCA&quot;/&gt;&lt;property id=&quot;20150&quot; value=&quot;Okt.&quot;/&gt;&lt;property id=&quot;20153&quot; value=&quot;nihanalca@karabuk.edu.tr&quot;/&gt;&lt;/object&gt;&lt;object type=&quot;5&quot; unique_id=&quot;11048&quot;&gt;&lt;property id=&quot;20149&quot; value=&quot;Sami AĞAOĞLU&quot;/&gt;&lt;property id=&quot;20150&quot; value=&quot;Yrd. Doç. Dr.&quot;/&gt;&lt;/object&gt;&lt;object type=&quot;5&quot; unique_id=&quot;11049&quot;&gt;&lt;property id=&quot;20149&quot; value=&quot;Nil ORHAN ERTAŞ&quot;/&gt;&lt;property id=&quot;20150&quot; value=&quot;Yrd. Doç. Dr.&quot;/&gt;&lt;/object&gt;&lt;object type=&quot;5&quot; unique_id=&quot;11050&quot;&gt;&lt;property id=&quot;20149&quot; value=&quot;Nurgün KOÇ&quot;/&gt;&lt;property id=&quot;20150&quot; value=&quot;Yrd. Doç.&quot;/&gt;&lt;/object&gt;&lt;object type=&quot;5&quot; unique_id=&quot;11051&quot;&gt;&lt;property id=&quot;20149&quot; value=&quot;Oğuz DİKER&quot;/&gt;&lt;property id=&quot;20150&quot; value=&quot;Öğr. Gör.&quot;/&gt;&lt;/object&gt;&lt;object type=&quot;5&quot; unique_id=&quot;11052&quot;&gt;&lt;property id=&quot;20149&quot; value=&quot;Öğr. Gör. Selahattin ALTAN&quot;/&gt;&lt;property id=&quot;20153&quot; value=&quot;saltan@karabuk.edu.tr&quot;/&gt;&lt;/object&gt;&lt;object type=&quot;5&quot; unique_id=&quot;11053&quot;&gt;&lt;property id=&quot;20149&quot; value=&quot;Ömer DULKADİR&quot;/&gt;&lt;property id=&quot;20150&quot; value=&quot;Öğr. Gör.&quot;/&gt;&lt;/object&gt;&lt;object type=&quot;5&quot; unique_id=&quot;11054&quot;&gt;&lt;property id=&quot;20149&quot; value=&quot;Yusuf KURTGÖZ&quot;/&gt;&lt;property id=&quot;20150&quot; value=&quot;Öğr. Gör.&quot;/&gt;&lt;/object&gt;&lt;object type=&quot;5&quot; unique_id=&quot;11055&quot;&gt;&lt;property id=&quot;20149&quot; value=&quot;Ömer SARVAN&quot;/&gt;&lt;property id=&quot;20150&quot; value=&quot;Yrd. Doç. Dr.&quot;/&gt;&lt;property id=&quot;20153&quot; value=&quot;osarvan@karabuk.edu.tr&quot;/&gt;&lt;/object&gt;&lt;object type=&quot;5&quot; unique_id=&quot;11056&quot;&gt;&lt;property id=&quot;20149&quot; value=&quot;Yasemin IŞIK&quot;/&gt;&lt;property id=&quot;20150&quot; value=&quot;Arş. Gör.&quot;/&gt;&lt;property id=&quot;20153&quot; value=&quot;i.yasemin@karabuk.edu.tr&quot;/&gt;&lt;/object&gt;&lt;/object&gt;&lt;/object&gt;&lt;/database&gt;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Y2NjY2NiIvPg0KCQk8dWljb2xvciBuYW1lPSJnbG93IiB2YWx1ZT0iMHgzNUQzMzQiLz4NCgkJPHVpY29sb3IgbmFtZT0idGV4dCIgdmFsdWU9IjB4RkZGRkZGIi8+DQoJCTx1aWNvbG9yIG5hbWU9ImxpZ2h0IiB2YWx1ZT0iMHg0ODQ4NDgiLz4NCgkJPHVpY29sb3IgbmFtZT0ic2hhZG93IiB2YWx1ZT0iMHgwMDAwMDAiLz4NCgkJPHVpY29sb3IgbmFtZT0iYmFja2dyb3VuZCIgdmFsdWU9IjB4NUY1RjU4Ii8+DQoJPC9jb2xvcnM+DQoJPGxheW91dD4NCgkJPHVpc2hvdyBuYW1lPSJwcmVzZW50YXRpb250aXRsZSIgdmFsdWU9InRydWUiLz4NCgkJPHVpc2hvdyBuYW1lPSJwcmVzZW50ZXJwaG90byIgdmFsdWU9ImZhbHNlIi8+DQoJCTx1aXNob3cgbmFtZT0icHJlc2VudGVybmFtZSIgdmFsdWU9InRydWUiLz4NCgkJPHVpc2hvdyBuYW1lPSJwcmVzZW50ZXJ0aXRsZSIgdmFsdWU9InRydWUiLz4NCgkJPHVpc2hvdyBuYW1lPSJwcmVzZW50ZXJlbWFpbCIgdmFsdWU9InRydWUiLz4NCgkJPHVpc2hvdyBuYW1lPSJwcmVzZW50ZXJiaW8iIHZhbHVlPSJmYWxzZSIvPg0KCQk8dWlzaG93IG5hbWU9ImNvbXBhbnlsb2dvIiB2YWx1ZT0iZmFsc2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ZmFsc2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1FVSVoiIHZhbHVlPSJRdWl6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cXVpeiBwb2QgYW5kIG1lc3NhZ2UgYm94IHRleHRzLS0+DQoJCTx1aXRleHQgbmFtZT0iUVVJWlBPRF9RVUlaX0FUVEVNUFQiIHZhbHVlPSJRdWl6IEF0dGVtcHQ6Ii8+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+DQoJCTx1aXRleHQgbmFtZT0iUVVJWlBPRF9RVUVTQVRNUFRfU1RSIiB2YWx1ZT0iQXR0ZW1wdDogJW4gb2YgJXQiLz4NCgkJPHVpdGV4dCBuYW1lPSJRVUlaUE9EX1FVRVNUWVBFX1NUUiIgdmFsdWU9IlR5cGU6ICVzIi8+DQoJCTx1aXRleHQgbmFtZT0iUVVJWlBPRF9RVUVTVFlQRV9HUkQiIHZhbHVlPSJHcmFkZWQiLz4NCgkJPHVpdGV4dCBuYW1lPSJRVUlaUE9EX1FVRVNUWVBFX1NWWSIgdmFsdWU9IlN1cnZleSIvPg0KCQk8dWl0ZXh0IG5hbWU9IlFVSVpQT0RfUVVJWkFUTVBUX0lORiIgdmFsdWU9IkluZmluaXRlIi8+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+DQoJCTx1aXRleHQgbmFtZT0iU0NSVUJCQVJTVEFUVVNfUVVFU1RJT04iIHZhbHVlPSJGcmFnZSBiZWFudHdvcnRlbiIvPg0KCQk8dWl0ZXh0IG5hbWU9IlNDUlVCQkFSU1RBVFVTX1JFVklFV1FVSVoiIHZhbHVlPSJOb2NobWFscyBkdXJjaHNlaGVuIi8+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+DQoJCTx1aXRleHQgbmFtZT0iQklPV0lOX1RJVExFIiB2YWx1ZT0iU3ByZWNoZXI6ICVwIi8+DQoJCTx1aXRleHQgbmFtZT0iQklPQlROX1RJVExFIiB2YWx1ZT0iU3ByZWNoZXIiLz4NCgkJPHVpdGV4dCBuYW1lPSJESVZJREVSQlROX1RJVExFIiB2YWx1ZT0ifCIvPg0KCQk8dWl0ZXh0IG5hbWU9IkNPTlRBQ1RCVE5fVElUTEUiIHZhbHVlPSJLb250YWt0Ii8+DQoJCTx1aXRleHQgbmFtZT0iVEFCX1FVSVoiIHZhbHVlPSJRdWl6Ii8+DQoJCTx1aXRleHQgbmFtZT0iVEFCX09VVExJTkUiIHZhbHVlPSJTdHJ1a3R1ciIvPg0KCQk8dWl0ZXh0IG5hbWU9IlRBQl9USFVNQiIgdmFsdWU9Ik1pbmlhdHVyIi8+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+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+DQoJCTx1aXRleHQgbmFtZT0iUVVJWlBPRF9RVUVTQVRNUFRfU1RSIiB2YWx1ZT0iVmVyc3VjaDogJW4gdm9uICV0Ii8+DQoJCTx1aXRleHQgbmFtZT0iUVVJWlBPRF9RVUVTVFlQRV9TVFIiIHZhbHVlPSJUeXA6ICVzIi8+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+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+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yA6ICVwIi8+DQoJCTx1aXRleHQgbmFtZT0iQklPQlROX1RJVExFIiB2YWx1ZT0iQmlvIDoiLz4NCgkJPHVpdGV4dCBuYW1lPSJESVZJREVSQlROX1RJVExFIiB2YWx1ZT0ifCIvPg0KCQk8dWl0ZXh0IG5hbWU9IkNPTlRBQ1RCVE5fVElUTEUiIHZhbHVlPSJDb250YWN0Ii8+DQoJCTx1aXRleHQgbmFtZT0iVEFCX1FVSVoiIHZhbHVlPSJRdWl6Ii8+DQoJCTx1aXRleHQgbmFtZT0iVEFCX09VVExJTkUiIHZhbHVlPSJQbGFuIi8+DQoJCTx1aXRleHQgbmFtZT0iVEFCX1RIVU1CIiB2YWx1ZT0iRGlhcG9zIi8+DQoJCTx1aXRleHQgbmFtZT0iVEFCX05PVEVTIiB2YWx1ZT0iTm90ZXMiLz4NCgkJPHVpdGV4dCBuYW1lPSJUQUJfU0VBUkNIIiB2YWx1ZT0iUmVjaGVyY2hl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NvbW1lbnRhaXJlcyBkZXMgZGlhcG9zaXRpdmVzIi8+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+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+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+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1ZJRFBMQVlJTkciIHZhbHVlPSLjg5Pjg4fjgqrlho3nlJ/kuK0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s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57WM5q20IDogJXAiLz4NCgkJPHVpdGV4dCBuYW1lPSJCSU9CVE5fVElUTEUiIHZhbHVlPSLntYzmrbQiLz4NCgkJPHVpdGV4dCBuYW1lPSJESVZJREVSQlROX1RJVExFIiB2YWx1ZT0ifCIvPg0KCQk8dWl0ZXh0IG5hbWU9IkNPTlRBQ1RCVE5fVElUTEUiIHZhbHVlPSLjgYrllY/jgYTlkIjjgo/jgZsiLz4NCgkJPHVpdGV4dCBuYW1lPSJUQUJfUVVJWiIgdmFsdWU9IuOCr+OCpOOCui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1xdWl6IHBvZCBhbmQgbWVzc2FnZSBib3ggdGV4dHMtLT4NCgkJPHVpdGV4dCBuYW1lPSJRVUlaUE9EX1FVSVpfQVRURU1QVCIgdmFsdWU9IuOCr+OCpOOCuuippuihjOWbnuaVsCA6ICIvPg0KCQk8dWl0ZXh0IG5hbWU9IlFVSVpQT0RfUVVJWl9BVFRFTVBUX1ZBTFVFIiB2YWx1ZT0iJW4gLyAldCIvPg0KCQk8dWl0ZXh0IG5hbWU9IlFVSVpQT0RfUVVJWl9TQ09SRSIgdmFsdWU9IuOCueOCs+OCoiA6ICIvPg0KCQk8dWl0ZXh0IG5hbWU9IlFVSVpQT0RfUVVJWl9QQVNTU0NPUkUiIHZhbHVlPSLlkIjmoLzngrkgOiIvPg0KCQk8dWl0ZXh0IG5hbWU9IlFVSVpQT0RfUVVJWl9NQVhTQ09SRSIgdmFsdWU9IuacgOmrmOW+l+eCuSA6ICIvPg0KCQk8dWl0ZXh0IG5hbWU9IlFVSVpQT0RfUVVFU0FUTVBUX1NUUiIgdmFsdWU9IuippuihjOWbnuaVsCA6ICVuIC8gJXQiLz4NCgkJPHVpdGV4dCBuYW1lPSJRVUlaUE9EX1FVRVNUWVBFX1NUUiIgdmFsdWU9IuOCv+OCpOODlyA6ICVzIi8+DQoJCTx1aXRleHQgbmFtZT0iUVVJWlBPRF9RVUVTVFlQRV9HUkQiIHZhbHVlPSLoqZXkvqEiLz4NCgkJPHVpdGV4dCBuYW1lPSJRVUlaUE9EX1FVRVNUWVBFX1NWWSIgdmFsdWU9IuOCouODs+OCseODvOODiCIvPg0KCQk8dWl0ZXh0IG5hbWU9IlFVSVpQT0RfUVVJWkFUTVBUX0lORiIgdmFsdWU9IueEoeWItumZkCIvPg0KCQk8dWl0ZXh0IG5hbWU9IlFVSVpQT0RfUVVFU0FUTVBUX0lORiIgdmFsdWU9IueEoeWItumZkCIvPg0KCQk8dWl0ZXh0IG5hbWU9IldBUk5JTkdNU0dfWUVTU1RSSU5HIiB2YWx1ZT0i44Gv44GEIi8+DQoJCTx1aXRleHQgbmFtZT0iV0FSTklOR01TR19OT1NUUklORyIgdmFsdWU9IuOBhOOBhOOBiCIvPg0KCQk8dWl0ZXh0IG5hbWU9IldBUk5JTkdNU0dfVElUTEVTVFJJTkciIHZhbHVlPSLjgq/jgqTjgrrjga7jg4rjg5PjgrLjg7zjgrfjg6fjg7PjgavplqLjgZnjgovorablkYoiLz4NCgkJPHVpdGV4dCBuYW1lPSJXQVJOSU5HTVNHX01TR1NUUklORyIgdmFsdWU9IuOBk+OBruOCr+OCpOOCuuOBq+OBr+OAgeOBvuOBoOino+etlOOBl+OBpuOBhOOBquOBhOizquWVj+OBjOOBguOCiuOBvuOBmeOAgiYjeEE7JiN4QTsg44Kv44Kk44K644KS57WC5LqG44GZ44KL44Gr44Gv44CB44CM44Gv44GE44CN44KS44Kv44Oq44OD44Kv44GX44G+44GZ44CC44Kv44Kk44K644KS57aa6KGM44GZ44KL44Gr44Gv44CB44CM44GE44GE44GI44CN44KS44Kv44Oq44OD44Kv44GX44G+44GZ44CCIi8+DQoJCTx1aXRleHQgbmFtZT0iSU5GT1JNQVRJT05fSDI2NF9GTEFTSFBMQVlFUiIgdmFsdWU9IuOBiuS9v+OBhOOBruOCs+ODs+ODlOODpeODvOOCv+OBq+ePvuWcqOOCpOODs+OCueODiOODvOODq+OBleOCjOOBpuOBhOOCiyBGbGFzaCBQbGF5ZXIg44Gu44OQ44O844K444On44Oz44Gv44CB44GT44Gu44OT44OH44Kq44KS44K144Od44O844OI44GX44Gm44GE44G+44Gb44KT44CC5pyA5paw44GuIEZsYXNoIFBsYXllciDjgpLjg4Djgqbjg7Pjg63jg7zjg4njgZnjgovjgavjga/jgIHjg5Pjg4fjgqrpoJjln5/jgpLjgq/jg6rjg4Pjgq/jgZfjgabjgY/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WSURQTEFZSU5HIiB2YWx1ZT0i67mE65SU7JikIOyerOyDnSDspJE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+DQoJCTx1aXRleHQgbmFtZT0iUVVJWlBPRF9RVUlaX1BBU1NTQ09SRSIgdmFsdWU9Iu2GteqzvCDsoJDsiJg6Ii8+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+E7ZWY7KeAIOyViuydgCDsp4jrrLjsnbQg7J6I7Iq164uI64ukLiYjeEE7JiN4QTvtgLTspojrpbwg7KKF66OM7ZWY66Ck66m0IFvsmIhd66W8IO2BtOumre2VmOqzoCwg7YC07KaI66W8IOqzhOyGje2VmOugpOuptCBb7JWE64uI7JikXeulvCDtgbTrpq3tlZjsi63si5zsmKQuIi8+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gk8bGFuZ3VhZ2UgaWQ9ImVz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RldGVuaWRhIi8+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+DQoJCTx1aXRleHQgbmFtZT0iU0NSVUJCQVJTVEFUVVNfUkVWSUVXUVVJWiIgdmFsdWU9IlJldmlzYW5kbyBwcnVlYmEiLz4NCgkJPCEtLSBzdWJzdGl0dXRpb246ICVtID09IG1pbnV0ZXMgcmVtYWluaW5nIC0tPg0KCQk8IS0tIHN1YnN0aXR1dGlvbjogJXMgPT0gc2Vjb25kcyByZW1haW5pbmcgLS0+DQoJCTx1aXRleHQgbmFtZT0iRUxBUFNFRCIgdmFsdWU9IiVtIG1pbnV0b3MgJXMgc2VndW5kb3MgcmVzdGFudGVzIi8+DQoJCTx1aXRleHQgbmFtZT0iTk9URk9VTkQiIHZhbHVlPSJObyBzZSBoYSBlbmNvbnRyYWRvIG5hZGEiLz4NCgkJPHVpdGV4dCBuYW1lPSJBVFRBQ0hNRU5UUyIgdmFsdWU9IkFyY2hpdm9zIGFkanVudG9zIi8+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+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+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+DQoJCTx1aXRleHQgbmFtZT0iUVVJWlBPRF9RVUlaX0FUVEVNUFRfVkFMVUUiIHZhbHVlPSIlbiBkZSAldCIvPg0KCQk8dWl0ZXh0IG5hbWU9IlFVSVpQT0RfUVVJWl9TQ09SRSIgdmFsdWU9IlB1bnR1YWNpw7NuOiIvPg0KCQk8dWl0ZXh0IG5hbWU9IlFVSVpQT0RfUVVJWl9QQVNTU0NPUkUiIHZhbHVlPSJQdW50dWFjacOzbiBwYXJhIGFwcm9iYXI6Ii8+DQoJCTx1aXRleHQgbmFtZT0iUVVJWlBPRF9RVUlaX01BWFNDT1JFIiB2YWx1ZT0iUHVudHVhY2nDs24gbcOheGltYToiLz4NCgkJPHVpdGV4dCBuYW1lPSJRVUlaUE9EX1FVRVNBVE1QVF9TVFIiIHZhbHVlPSJJbnRlbnRvczogJW4gZGUgJXQiLz4NCgkJPHVpdGV4dCBuYW1lPSJRVUlaUE9EX1FVRVNUWVBFX1NUUiIgdmFsdWU9IlRpcG86ICVzIi8+DQoJCTx1aXRleHQgbmFtZT0iUVVJWlBPRF9RVUVTVFlQRV9HUkQiIHZhbHVlPSJDb24gcHVudHVhY2nDs24iLz4NCgkJPHVpdGV4dCBuYW1lPSJRVUlaUE9EX1FVRVNUWVBFX1NWWSIgdmFsdWU9IkVuY3Vlc3RhIi8+DQoJCTx1aXRleHQgbmFtZT0iUVVJWlBPRF9RVUlaQVRNUFRfSU5GIiB2YWx1ZT0iSW5maW5pdG8iLz4NCgkJPHVpdGV4dCBuYW1lPSJRVUlaUE9EX1FVRVNBVE1QVF9JTkYiIHZhbHVlPSJJbmZpbml0byIvPg0KCQk8dWl0ZXh0IG5hbWU9IldBUk5JTkdNU0dfWUVTU1RSSU5HIiB2YWx1ZT0iU8OtIi8+DQoJCTx1aXRleHQgbmFtZT0iV0FSTklOR01TR19OT1NUUklORyIgdmFsdWU9Ik5vIi8+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+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+DQoJPGxhbmd1YWdlIGlkPSJw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QYXJhZG8iLz4NCgkJPHVpdGV4dCBuYW1lPSJTQ1JVQkJBUlNUQVRVU19QTEFZSU5HIiB2YWx1ZT0iUmVwcm9kdXppbmRvIi8+DQoJCTx1aXRleHQgbmFtZT0iU0NSVUJCQVJTVEFUVVNfTk9BVURJTyIgdmFsdWU9IlNlbSDDoXVkaW8iLz4NCgkJPHVpdGV4dCBuYW1lPSJTQ1JVQkJBUlNUQVRVU19WSURQTEFZSU5HIiB2YWx1ZT0iVsOtZGVvIGVtIHJlcHJvZHXDp8OjbyIvPg0KCQk8dWl0ZXh0IG5hbWU9IlNDUlVCQkFSU1RBVFVTX0xPQURJTkciIHZhbHVlPSJDYXJyZWdhbmRvIi8+DQoJCTx1aXRleHQgbmFtZT0iU0NSVUJCQVJTVEFUVVNfQlVGRkVSSU5HIiB2YWx1ZT0iQXJtYXplbmFuZG8gZW0gYnVmZmVyIi8+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+DQoJCTx1aXRleHQgbmFtZT0iRUxBUFNFRCIgdmFsdWU9IiVtIG1pbnV0b3MgJXMgc2VndW5kb3MgcmVzdGFudGVzIi8+DQoJCTx1aXRleHQgbmFtZT0iTk9URk9VTkQiIHZhbHVlPSJOYWRhIGVuY29udHJhZG8iLz4NCgkJPHVpdGV4dCBuYW1lPSJBVFRBQ0hNRU5UUyIgdmFsdWU9IkFuZXhv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+DQoJCTx1aXRleHQgbmFtZT0iRFVSQVRJT05fSEVBRElORyIgdmFsdWU9IkR1cmHDp8OjbyIvPg0KCQk8dWl0ZXh0IG5hbWU9IlNFQVJDSF9IRUFESU5HIiB2YWx1ZT0iUHJvY3VyYXIgdGV4dG86Ii8+DQoJCTx1aXRleHQgbmFtZT0iVEhVTUJfSEVBRElORyIgdmFsdWU9IlNsaWRlIi8+DQoJCTx1aXRleHQgbmFtZT0iVEhVTUJfSU5GTyIgdmFsdWU9IlTDrXR1bG8vRHVyYcOnw6NvIGRvIHNsaWRlIi8+DQoJCTx1aXRleHQgbmFtZT0iQVRUQUNITkFNRV9IRUFESU5HIiB2YWx1ZT0iTm9tZSBkbyBhcnF1aXZvIi8+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+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+DQoJCTx1aXRleHQgbmFtZT0iUVVJWlBPRF9RVUVTVFlQRV9HUkQiIHZhbHVlPSJDbGFzc2lmaWNhdMOzcmlhIi8+DQoJCTx1aXRleHQgbmFtZT0iUVVJWlBPRF9RVUVTVFlQRV9TVlkiIHZhbHVlPSJQZXNxdWlzYSIvPg0KCQk8dWl0ZXh0IG5hbWU9IlFVSVpQT0RfUVVJWkFUTVBUX0lORiIgdmFsdWU9IkluZmluaXRvIi8+DQoJCTx1aXRleHQgbmFtZT0iUVVJWlBPRF9RVUVTQVRNUFRfSU5GIiB2YWx1ZT0iSW5maW5pdG8iLz4NCgkJPHVpdGV4dCBuYW1lPSJXQVJOSU5HTVNHX1lFU1NUUklORyIgdmFsdWU9IlNpbSIvPg0KCQk8dWl0ZXh0IG5hbWU9IldBUk5JTkdNU0dfTk9TVFJJTkciIHZhbHVlPSJOw6NvIi8+DQoJCTx1aXRleHQgbmFtZT0iV0FSTklOR01TR19USVRMRVNUUklORyIgdmFsdWU9IkFsZXJ0YSBkZSBuYXZlZ2HDp8OjbyBkbyBxdWVzdGlvbsOhcmlvIi8+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FyIGJhcnJhIGxhdGVyYWwgYW8gcGFydGljaXBhbnRlcyIvPg0KCQk8dWl0ZXh0IG5hbWU9Ik1VVEUiIHZhbHVlPSJNdWRvIi8+DQoJCTx1aXRleHQgbmFtZT0iRE9DV1JBUF9USVRMRSIgdmFsdWU9IkFuZXhvIGRlIGFycXVpdm8gZG8gUHJlc2VudGVyIi8+DQoJCTx1aXRleHQgbmFtZT0iRE9DV1JBUF9NU0ciIHZhbHVlPSJTYWx2YXIgZW0gTWV1IGNvbXB1dGFkb3IiLz4NCgkJPHVpdGV4dCBuYW1lPSJET0NXUkFQX1BST01QVCIgdmFsdWU9IkNsaXF1ZSBwYXJhIGJhaXhhciIvPg0KCTwvbGFuZ3VhZ2U+DQoJPGxhbmd1YWdlIGlkPSJp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JbnRlcnJvdHRvIi8+DQoJCTx1aXRleHQgbmFtZT0iU0NSVUJCQVJTVEFUVVNfUExBWUlORyIgdmFsdWU9IlJpcHJvZHV6aW9uZSIvPg0KCQk8dWl0ZXh0IG5hbWU9IlNDUlVCQkFSU1RBVFVTX05PQVVESU8iIHZhbHVlPSJBdWRpbyBpbmF0dC4iLz4NCgkJPHVpdGV4dCBuYW1lPSJTQ1JVQkJBUlNUQVRVU19WSURQTEFZSU5HIiB2YWx1ZT0iVmlkZW8gaW4gcmlwcm9kdXppb25lIi8+DQoJCTx1aXRleHQgbmFtZT0iU0NSVUJCQVJTVEFUVVNfTE9BRElORyIgdmFsdWU9IkNhcmljYW1lbnRvIi8+DQoJCTx1aXRleHQgbmFtZT0iU0NSVUJCQVJTVEFUVVNfQlVGRkVSSU5HIiB2YWx1ZT0iQnVmZmVyaW5nIi8+DQoJCTx1aXRleHQgbmFtZT0iU0NSVUJCQVJTVEFUVVNfUVVFU1RJT04iIHZhbHVlPSJSaXNwb25kaSBhIGRvbWFuZGEiLz4NCgkJPHVpdGV4dCBuYW1lPSJTQ1JVQkJBUlNUQVRVU19SRVZJRVdRVUlaIiB2YWx1ZT0iUmV2aXNpb25lIGRlbCBxdWl6Ii8+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+DQoJCTx1aXRleHQgbmFtZT0iQVRUQUNITUVOVFMiIHZhbHVlPSJBbGxlZ2F0aS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QuIi8+DQoJCTx1aXRleHQgbmFtZT0iVEFCX1FVSVoiIHZhbHVlPSJRdWl6Ii8+DQoJCTx1aXRleHQgbmFtZT0iVEFCX09VVExJTkUiIHZhbHVlPSJTdHJ1dHR1cmEiLz4NCgkJPHVpdGV4dCBuYW1lPSJUQUJfVEhVTUIiIHZhbHVlPSJNaW5pYXR1cmUiLz4NCgkJPHVpdGV4dCBuYW1lPSJUQUJfTk9URVMiIHZhbHVlPSJOb3RlIi8+DQoJCTx1aXRleHQgbmFtZT0iVEFCX1NFQVJDSCIgdmFsdWU9IkNlcmNhIi8+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+DQoJCTx1aXRleHQgbmFtZT0iU0xJREVfTk9URVMiIHZhbHVlPSJOb3RlIGRpYXBvc2l0aXZhIi8+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+DQoJCTx1aXRleHQgbmFtZT0iUVVJWlBPRF9RVUlaX1BBU1NTQ09SRSIgdmFsdWU9IlB1bnRlZ2dpbyBtaW5pbW86Ii8+DQoJCTx1aXRleHQgbmFtZT0iUVVJWlBPRF9RVUlaX01BWFNDT1JFIiB2YWx1ZT0iUHVudGVnZ2lvIG1hc3NpbW86Ii8+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+DQoJCTx1aXRleHQgbmFtZT0iV0FSTklOR01TR19ZRVNTVFJJTkciIHZhbHVlPSJTw6wiLz4NCgkJPHVpdGV4dCBuYW1lPSJXQVJOSU5HTVNHX05PU1RSSU5HIiB2YWx1ZT0iTm8iLz4NCgkJPHVpdGV4dCBuYW1lPSJXQVJOSU5HTVNHX1RJVExFU1RSSU5HIiB2YWx1ZT0iQXZ2ZXJ0ZW56YSBuYXZpZ2F6aW9uZSBxdWl6Ii8+DQoJCTx1aXRleHQgbmFtZT0iV0FSTklOR01TR19NU0dTVFJJTkciIHZhbHVlPSJPY2NvcnJlIGFuY29yYSByaXNwb25kZXJlIGFkIGFsY3VuZSBkb21hbmRlIGRlbCBxdWl6LiYjeEE7JiN4QTtTZSBmYXRlIGNsaWMgc3UgU8OsLCB1c2NpcmV0ZSBkYWwgcXVpei4gRmF0ZSBjbGljIHN1IE5vIHBlciBjb250aW51YXJlIGlsIHF1aXouIi8+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EgYmFycmEgbGF0ZXJhbGUgYWkgcGFydGVjaXBhbnRpIi8+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+DQoJPGxhbmd1YWdlIGlkPSJub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+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+DQoJCTx1aXRleHQgbmFtZT0iU0NSVUJCQVJTVEFUVVNfUVVFU1RJT04iIHZhbHVlPSJWcmFhZyBtZXQgYW50d29vcmQiLz4NCgkJPHVpdGV4dCBuYW1lPSJTQ1JVQkJBUlNUQVRVU19SRVZJRVdRVUlaIiB2YWx1ZT0iUXVpeiBjb250cm9sZXJlbiIvPg0KCQk8IS0tIHN1YnN0aXR1dGlvbjogJW0gPT0gbWludXRlcyByZW1haW5pbmcgLS0+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+DQoJCTwhLS0gc3Vic3RpdHV0aW9uOiAlcCA9PSBjdXJyZW50IHNwZWFrZXIncyB0aXRsZSAtLT4NCgkJPHVpdGV4dCBuYW1lPSJCSU9XSU5fVElUTEUiIHZhbHVlPSJCaW9ncmFmaWU6ICVwIi8+DQoJCTx1aXRleHQgbmFtZT0iQklPQlROX1RJVExFIiB2YWx1ZT0iQmlvZ3JhZmllIi8+DQoJCTx1aXRleHQgbmFtZT0iRElWSURFUkJUTl9USVRMRSIgdmFsdWU9InwiLz4NCgkJPHVpdGV4dCBuYW1lPSJDT05UQUNUQlROX1RJVExFIiB2YWx1ZT0iQ29udGFjdCIvPg0KCQk8dWl0ZXh0IG5hbWU9IlRBQl9RVUlaIiB2YWx1ZT0iUXVpeiIvPg0KCQk8dWl0ZXh0IG5hbWU9IlRBQl9PVVRMSU5FIiB2YWx1ZT0iT3ZlcnppY2h0Ii8+DQoJCTx1aXRleHQgbmFtZT0iVEFCX1RIVU1CIiB2YWx1ZT0iTWluaWF0dXVyIi8+DQoJCTx1aXRleHQgbmFtZT0iVEFCX05PVEVTIiB2YWx1ZT0iTm90aXRpZXMiLz4NCgkJPHVpdGV4dCBuYW1lPSJUQUJfU0VBUkNIIiB2YWx1ZT0iWm9la2VuIi8+DQoJCTx1aXRleHQgbmFtZT0iU0xJREVfSEVBRElORyIgdmFsdWU9IlRpdGVsIHZhbiBkaWEiLz4NCgkJPHVpdGV4dCBuYW1lPSJEVVJBVElPTl9IRUFESU5HIiB2YWx1ZT0iRHV1ciIvPg0KCQk8dWl0ZXh0IG5hbWU9IlNFQVJDSF9IRUFESU5HIiB2YWx1ZT0iWm9la2VuIG5hYXIgdGVrc3Q6Ii8+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+DQoJCTx1aXRleHQgbmFtZT0iU0xJREVfTk9URVMiIHZhbHVlPSJEaWFub3RpdGllcyIvPg0KCQk8IS0tcXVpeiBwb2QgYW5kIG1lc3NhZ2UgYm94IHRleHRzLS0+DQoJCTx1aXRleHQgbmFtZT0iUVVJWlBPRF9RVUlaX0FUVEVNUFQiIHZhbHVlPSJRdWl6cG9naW5nOiIvPg0KCQk8dWl0ZXh0IG5hbWU9IlFVSVpQT0RfUVVJWl9BVFRFTVBUX1ZBTFVFIiB2YWx1ZT0iJW4gdmFuICV0Ii8+DQoJCTx1aXRleHQgbmFtZT0iUVVJWlBPRF9RVUlaX1NDT1JFIiB2YWx1ZT0iQmVoYWFsZGUgc2NvcmU6Ii8+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+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+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+DQoJCTx1aXRleHQgbmFtZT0iRE9DV1JBUF9USVRMRSIgdmFsdWU9IlByZXNlbnRlci1iZXN0YW5kc2JpamxhZ2UiLz4NCgkJPHVpdGV4dCBuYW1lPSJET0NXUkFQX01TRyIgdmFsdWU9Ik9wc2xhYW4gaW4gRGV6ZSBjb21wdXRlciIvPg0KCQk8dWl0ZXh0IG5hbWU9IkRPQ1dSQVBfUFJPTVBUIiB2YWx1ZT0iS2xpayBvbSB0ZSBkb3dubG9hZGVuIi8+DQoJPC9sYW5ndWFnZT4NCgk8bGFuZ3VhZ2UgaWQ9ImNuIj4NCgkJPCEtLSBmb3JtYXQgZm9yIHVpZm9udCB2YWx1ZSBpcyAiZm9udCxzaXplLGlzYm9sZCxpc2l0YWxpYyxpc3NoYWRvd2VkIiAtLT4NCgkJPHVpZm9udCBuYW1lPSJGT05UX1FVSVpaSU5HIiB2YWx1ZT0i5a6L5L2TLTE4MDMwLDEwLGZhbHNlLGZhbHNlLGZhbHNlIi8+DQoJCTx1aWZvbnQgbmFtZT0iRk9OVF9TQ1JVQlNUQVRVUyIgdmFsdWU9IuWui+S9ky0xODAzMCwxMCx0cnVlLGZhbHNlLHRydWUiLz4NCgkJPHVpZm9udCBuYW1lPSJGT05UX1NDUlVCVElNRSIgdmFsdWU9IuWui+S9ky0xODAzMCwxMCxmYWxzZSxmYWxzZSx0cnVlIi8+DQoJCTx1aWZvbnQgbmFtZT0iRk9OVF9FTEFQU0VEVElNRSIgdmFsdWU9IuWui+S9ky0xODAzMCwxMCx0cnVlLGZhbHNlLHRydWUiLz4NCgkJPHVpZm9udCBuYW1lPSJGT05UX1VUSUxTTUVOVSIgdmFsdWU9IuWui+S9ky0xODAzMCwxMCx0cnVlLGZhbHNlLGZhbHNlIi8+DQoJCTx1aWZvbnQgbmFtZT0iRk9OVF9UQUJTIiB2YWx1ZT0i5a6L5L2TLTE4MDMwLDE0LHRydWUsZmFsc2UsdHJ1ZSIvPg0KCQk8dWlmb250IG5hbWU9IkZPTlRfUFJFU0VOVEFUSU9OTkFNRSIgdmFsdWU9IuWui+S9ky0xODAzMCwxNCxmYWxzZSxmYWxzZSx0cnVlIi8+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+DQoJCTx1aWZvbnQgbmFtZT0iRk9OVF9PVVRMSU5FIiB2YWx1ZT0i5a6L5L2TLTE4MDMwLDEyLGZhbHNlLGZhbHNlLHRydWUiLz4NCgkJPHVpZm9udCBuYW1lPSJGT05UX1NFQVJDSCIgdmFsdWU9IuWui+S9ky0xODAzMCwxMixmYWxzZSxmYWxzZSx0cnVlIi8+DQoJCTx1aWZvbnQgbmFtZT0iRk9OVF9USFVNQiIgdmFsdWU9IuWui+S9ky0xODAzMCwxMCxmYWxzZSxmYWxzZSx0cnVlIi8+DQoJCTx1aWZvbnQgbmFtZT0iRk9OVF9CSU9XSU4iIHZhbHVlPSLlrovkvZMtMTgwMzAsMTIsZmFsc2UsZmFsc2UsZmFsc2UiLz4NCgkJPHVpZm9udCBuYW1lPSJGT05UX0xJU1RIRUFESU5HIiB2YWx1ZT0i5a6L5L2TLTE4MDMwLDEwLGZhbHNlLGZhbHNlLGZhbHNlIi8+DQoJCTx1aWZvbnQgbmFtZT0iRk9OVF9XSU5USVRMRSIgdmFsdWU9IuWui+S9ky0xODAzMCwxMCxmYWxzZSxmYWxzZSx0cnVlIi8+DQoJCTx1aWZvbnQgbmFtZT0iRk9OVF9BVFRBQ0hNRU5UUyIgdmFsdWU9IuWui+S9ky0xODAzMCwxMixmYWxzZSxmYWxzZSx0cnVlIi8+DQoJCTwhLS1xdWl6IHBvZCBhbmQgbWVzc2FnZSBib3ggdGV4dCBmb250cy0tPg0KCQk8dWlmb250IG5hbWU9IkZPTlRfTVNHQk9YX1dJTlRJVExFIiB2YWx1ZT0i5a6L5L2TLTE4MDMwLDEyLHRydWUsZmFsc2UsdHJ1ZSIvPg0KCQk8dWlmb250IG5hbWU9IkZPTlRfTVNHQk9YX01TRyIgdmFsdWU9IuWui+S9ky0xODAzMCwxMixmYWxzZSxmYWxzZSx0cnVlIi8+DQoJCTx1aWZvbnQgbmFtZT0iRk9OVF9NU0dCT1hfT1BUSU9OUyIgdmFsdWU9IuWui+S9ky0xODAzMCwxMCx0cnVlLGZhbHNlLHRydWUiLz4NCgkJPHVpZm9udCBuYW1lPSJGT05UX1FVSVpQT0RfUVVJWl9USVRMRSIgdmFsdWU9IuWui+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+S9ky0xODAzMCwxMCxmYWxzZSxmYWxzZSx0cnVlIi8+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+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+S9ky0xODAzMCwxMCx0cnVlLGZhbHNlLHRydWUiLz4NCgkJPHVpZm9udCBuYW1lPSJGT05UX1FVSVpQT0RfUVVJWl9RVUVTVElPTl9BVFRFTVBURUQiIHZhbHVlPSLlrovkvZMtMTgwMzAsMTAsZmFsc2UsZmFsc2UsdHJ1ZSIvPg0KCQk8dWlmb250IG5hbWU9IkZPTlRfUVVJWlBPRF9RVUlaX1FVRVNUSU9OX0FUVEVNUFRFRF9WQUxVRSIgdmFsdWU9IuWui+S9ky0xODAzMCwxMCx0cnVlLGZhbHNlLHRydWUiLz4NCgkJPHVpZm9udCBuYW1lPSJGT05UX1FVSVpQT0RfUVVJWl9TQ09SRV9UQUciIHZhbHVlPSLlrovkvZMtMTgwMzAsMTIsdHJ1ZSxmYWxzZSx0cnVlIi8+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+S9ky0xODAzMCwxMCx0cnVlLGZhbHNlLHRydWUiLz4NCgkJPHVpZm9udCBuYW1lPSJGT05UX1FVSVpQT0RfUVVJWl9QQVNTU0NPUkUiIHZhbHVlPSLlrovkvZMtMTgwMzAsMTAsZmFsc2UsZmFsc2UsdHJ1ZSIvPg0KCQk8dWlmb250IG5hbWU9IkZPTlRfUVVJWlBPRF9RVUlaX1BBU1NTQ09SRV9WQUxVRSIgdmFsdWU9IuWui+S9ky0xODAzMCwxMCx0cnVlLGZhbHNlLHRydWUiLz4NCgkJPCEtLSB1aXRleHQgLS0+DQoJCTwhLS0gc3Vic3RpdHV0aW9uOiAlbiA9PSBzbGlkZSBudW1iZXIgLS0+DQoJCTx1aXRleHQgbmFtZT0iVU5OQU1FRFNMSURFVElUTEUiIHZhbHVlPSLlubvnga/niYcgJW4iLz4NCgkJPCEtLSBzdWJzdGl0dXRpb246ICVuID09IHNsaWRlIG51bWJlciAtLT4NCgkJPCEtLSBzdWJzdGl0dXRpb246ICV0ID09IHRvdGFsIHNsaWRlIGNvdW50IC0tPg0KCQk8dWl0ZXh0IG5hbWU9IlNDUlVCQkFSU1RBVFVTX1NMSURFSU5GTyIgdmFsdWU9IuW5u+eBr+eJhyAlbiAvICV0IHwgIi8+DQoJCTx1aXRleHQgbmFtZT0iU0NSVUJCQVJTVEFUVVNfU1RPUFBFRCIgdmFsdWU9IuW3suWBnOatoiIvPg0KCQk8dWl0ZXh0IG5hbWU9IlNDUlVCQkFSU1RBVFVTX1BMQVlJTkciIHZhbHVlPSLmraPlnKjmkq3mlL4iLz4NCgkJPHVpdGV4dCBuYW1lPSJTQ1JVQkJBUlNUQVRVU19OT0FVRElPIiB2YWx1ZT0i5peg6Z+z6aKRIi8+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+DQoJCTx1aXRleHQgbmFtZT0iRUxBUFNFRCIgdmFsdWU9IuWJqeS9mSAlbSDliIbpkp8gJXMg56eSIi8+DQoJCTx1aXRleHQgbmFtZT0iTk9URk9VTkQiIHZhbHVlPSLmnKrmib7liLDku7vkvZXlhoXlrrkiLz4NCgkJPHVpdGV4dCBuYW1lPSJBVFRBQ0hNRU5UUyIgdmFsdWU9IumZhOS7tiIvPg0KCQk8IS0tIHN1YnN0aXR1dGlvbjogJXAgPT0gY3VycmVudCBzcGVha2VyJ3MgdGl0bGUgLS0+DQoJCTx1aXRleHQgbmFtZT0iQklPV0lOX1RJVExFIiB2YWx1ZT0i5Liq5Lq6566A5LuLOiAlcCIvPg0KCQk8dWl0ZXh0IG5hbWU9IkJJT0JUTl9USVRMRSIgdmFsdWU9IuS4quS6uueugOS7iyIvPg0KCQk8dWl0ZXh0IG5hbWU9IkRJVklERVJCVE5fVElUTEUiIHZhbHVlPSJ8Ii8+DQoJCTx1aXRleHQgbmFtZT0iQ09OVEFDVEJUTl9USVRMRSIgdmFsdWU9IuiBlOezu+aWueW8jyIvPg0KCQk8dWl0ZXh0IG5hbWU9IlRBQl9RVUlaIiB2YWx1ZT0i5rWL6aqMIi8+DQoJCTx1aXRleHQgbmFtZT0iVEFCX09VVExJTkUiIHZhbHVlPSLlpKfnurIiLz4NCgkJPHVpdGV4dCBuYW1lPSJUQUJfVEhVTUIiIHZhbHVlPSLnvKnnlaXlm74iLz4NCgkJPHVpdGV4dCBuYW1lPSJUQUJfTk9URVMiIHZhbHVlPSLlpIfms6giLz4NCgkJPHVpdGV4dCBuYW1lPSJUQUJfU0VBUkNIIiB2YWx1ZT0i5pCc57SiIi8+DQoJCTx1aXRleHQgbmFtZT0iU0xJREVfSEVBRElORyIgdmFsdWU9IuW5u+eBr+eJh+agh+mimCIvPg0KCQk8dWl0ZXh0IG5hbWU9IkRVUkFUSU9OX0hFQURJTkciIHZhbHVlPSLmjIHnu63ml7bpl7QiLz4NCgkJPHVpdGV4dCBuYW1lPSJTRUFSQ0hfSEVBRElORyIgdmFsdWU9IuaQnOe0ouaWh+acrDoiLz4NCgkJPHVpdGV4dCBuYW1lPSJUSFVNQl9IRUFESU5HIiB2YWx1ZT0i5bm754Gv54mHIi8+DQoJCTx1aXRleHQgbmFtZT0iVEhVTUJfSU5GTyIgdmFsdWU9IuW5u+eBr+eJh+agh+mimC/mjIHnu63ml7bpl7QiLz4NCgkJPHVpdGV4dCBuYW1lPSJBVFRBQ0hOQU1FX0hFQURJTkciIHZhbHVlPSLmlofku7blkI0iLz4NCgkJPHVpdGV4dCBuYW1lPSJBVFRBQ0hTSVpFX0hFQURJTkciIHZhbHVlPSLlpKflsI8iLz4NCgkJPHVpdGV4dCBuYW1lPSJTTElERV9OT1RFUyIgdmFsdWU9IuW5u+eBr+eJh+Wkh+azqCIvPg0KCQk8IS0tcXVpeiBwb2QgYW5kIG1lc3NhZ2UgYm94IHRleHRzLS0+DQoJCTx1aXRleHQgbmFtZT0iUVVJWlBPRF9RVUlaX0FUVEVNUFQiIHZhbHVlPSLmtYvpqozlsJ3or5XmrKHmlbA6Ii8+DQoJCTx1aXRleHQgbmFtZT0iUVVJWlBPRF9RVUlaX0FUVEVNUFRfVkFMVUUiIHZhbHVlPSLnrKwgJW4g5qyh77yM5YWxICV0IOasoSIvPg0KCQk8dWl0ZXh0IG5hbWU9IlFVSVpQT0RfUVVJWl9TQ09SRSIgdmFsdWU9IuW+l+WIhjoiLz4NCgkJPHVpdGV4dCBuYW1lPSJRVUlaUE9EX1FVSVpfUEFTU1NDT1JFIiB2YWx1ZT0i5Y+K5qC85YiG5pWwOiIvPg0KCQk8dWl0ZXh0IG5hbWU9IlFVSVpQT0RfUVVJWl9NQVhTQ09SRSIgdmFsdWU9IuacgOmrmOWIhuaVsDoiLz4NCgkJPHVpdGV4dCBuYW1lPSJRVUlaUE9EX1FVRVNBVE1QVF9TVFIiIHZhbHVlPSLlsJ3or5XmrKHmlbA6IOesrCAlbiDmrKHvvIzlhbEgJXQg5qyhIi8+DQoJCTx1aXRleHQgbmFtZT0iUVVJWlBPRF9RVUVTVFlQRV9TVFIiIHZhbHVlPSLnsbvlnos6ICVzIi8+DQoJCTx1aXRleHQgbmFtZT0iUVVJWlBPRF9RVUVTVFlQRV9HUkQiIHZhbHVlPSLor4TnuqciLz4NCgkJPHVpdGV4dCBuYW1lPSJRVUlaUE9EX1FVRVNUWVBFX1NWWSIgdmFsdWU9Iuiwg+afpSIvPg0KCQk8dWl0ZXh0IG5hbWU9IlFVSVpQT0RfUVVJWkFUTVBUX0lORiIgdmFsdWU9IuaXoOmZkCIvPg0KCQk8dWl0ZXh0IG5hbWU9IlFVSVpQT0RfUVVFU0FUTVBUX0lORiIgdmFsdWU9IuaXoOmZkCIvPg0KCQk8dWl0ZXh0IG5hbWU9IldBUk5JTkdNU0dfWUVTU1RSSU5HIiB2YWx1ZT0i5pivIi8+DQoJCTx1aXRleHQgbmFtZT0iV0FSTklOR01TR19OT1NUUklORyIgdmFsdWU9IuWQpiIvPg0KCQk8dWl0ZXh0IG5hbWU9IldBUk5JTkdNU0dfVElUTEVTVFJJTkciIHZhbHVlPSLmtYvpqozlr7zoiKrorablkYoiLz4NCgkJPHVpdGV4dCBuYW1lPSJXQVJOSU5HTVNHX01TR1NUUklORyIgdmFsdWU9IuatpOa1i+mqjOS4reacieacquWwneivleS9nOetlOeahOmXrumimOOAgiYjeEE7JiN4QTvljZXlh7vigJzmmK/igJ3pgIDlh7rmraTmtYvpqozjgILljZXlh7vigJzlkKbigJ3nu6fnu63mtYvpqozjgIIiLz4NCgkJPHVpdGV4dCBuYW1lPSJJTkZPUk1BVElPTl9IMjY0X0ZMQVNIUExBWUVSIiB2YWx1ZT0i5b2T5YmN5a6J6KOF5Zyo5oKo55qE6K6h566X5py65LiK55qEIEZsYXNoIFBsYXllciDniYjmnKzkuI3mlK/mjIHor6Xop4bpopHjgILljZXlh7vop4bpopHljLrln5/kuIvovb3mnIDmlrDniYjmnKznmoQgRmxhc2ggUGxheWVy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+S7tumZhOS7tiIvPg0KCQk8dWl0ZXh0IG5hbWU9IkRPQ1dSQVBfTVNHIiB2YWx1ZT0i5L+d5a2Y5Yiw5oiR55qE6K6h566X5py6Ii8+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xZ5la2lsJmFtcDtUYWJsbyIvPg0KCQk8IS0tIHN1YnN0aXR1dGlvbjogJW4gPT0gc2xpZGUgbnVtYmVyIC0tPg0KCQk8IS0tIHN1YnN0aXR1dGlvbjogJXQgPT0gdG90YWwgc2xpZGUgY291bnQgLS0+DQoJCTx1aXRleHQgbmFtZT0iU0NSVUJCQVJTVEFUVVNfU0xJREVJTkZPIiB2YWx1ZT0iU2xheXQgJW4gLyAldCB8ICIvPg0KCQk8dWl0ZXh0IG5hbWU9IlNDUlVCQkFSU1RBVFVTX1NUT1BQRUQiIHZhbHVlPSJEdXJkdXJ1bGR1Ii8+DQoJCTx1aXRleHQgbmFtZT0iU0NSVUJCQVJTVEFUVVNfUExBWUlORyIgdmFsdWU9Ik95bmF0xLFsxLF5b3IiLz4NCgkJPHVpdGV4dCBuYW1lPSJTQ1JVQkJBUlNUQVRVU19OT0FVRElPIiB2YWx1ZT0iU2VzIFlvayIvPg0KCQk8dWl0ZXh0IG5hbWU9IlNDUlVCQkFSU1RBVFVTX1ZJRFBMQVlJTkciIHZhbHVlPSJWaWRlbyBPeW5hdMSxbMSxeW9yIi8+DQoJCTx1aXRleHQgbmFtZT0iU0NSVUJCQVJTVEFUVVNfTE9BRElORyIgdmFsdWU9IlnDvGtsZW5peW9yIi8+DQoJCTx1aXRleHQgbmFtZT0iU0NSVUJCQVJTVEFUVVNfQlVGRkVSSU5HIiB2YWx1ZT0iQXJhYmVsbGXEn2UgQWzEsW7EsXlvciIvPg0KCQk8dWl0ZXh0IG5hbWU9IlNDUlVCQkFSU1RBVFVTX1FVRVNUSU9OIiB2YWx1ZT0iU29ydXl1IFlhbsSxdGxhIi8+DQoJCTx1aXRleHQgbmFtZT0iU0NSVUJCQVJTVEFUVVNfUkVWSUVXUVVJWiIgdmFsdWU9IlPEsW5hdiDEsG5jZWxlbml5b3IiLz4NCgkJPCEtLSBzdWJzdGl0dXRpb246ICVtID09IG1pbnV0ZXMgcmVtYWluaW5nIC0tPg0KCQk8IS0tIHN1YnN0aXR1dGlvbjogJXMgPT0gc2Vjb25kcyByZW1haW5pbmcgLS0+DQoJCTx1aXRleHQgbmFtZT0iRUxBUFNFRCIgdmFsdWU9IiVtIERha2lrYSAlcyBTYW5peWUgS2FsZMSxIi8+DQoJCTx1aXRleHQgbmFtZT0iTk9URk9VTkQiIHZhbHVlPSJIZXJoYW5naSBCaXIgxZ5leSBCdWx1bm1hZMSxIi8+DQoJCTx1aXRleHQgbmFtZT0iQVRUQUNITUVOVFMiIHZhbHVlPSJFa2xlci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1haWwiLz4NCgkJPHVpdGV4dCBuYW1lPSJUQUJfUVVJWiIgdmFsdWU9IlPEsW5hdiIvPg0KCQk8dWl0ZXh0IG5hbWU9IlRBQl9PVVRMSU5FIiB2YWx1ZT0iQW5hIEhhdCIvPg0KCQk8dWl0ZXh0IG5hbWU9IlRBQl9USFVNQiIgdmFsdWU9IlJlc2ltIi8+DQoJCTx1aXRleHQgbmFtZT0iVEFCX05PVEVTIiB2YWx1ZT0iTm90bGFyIi8+DQoJCTx1aXRleHQgbmFtZT0iVEFCX1NFQVJDSCIgdmFsdWU9IkFyYSIvPg0KCQk8dWl0ZXh0IG5hbWU9IlNMSURFX0hFQURJTkciIHZhbHVlPSJTbGF5dCBCYcWfbMSxxJ/EsSIvPg0KCQk8dWl0ZXh0IG5hbWU9IkRVUkFUSU9OX0hFQURJTkciIHZhbHVlPSJTw7xyZSIvPg0KCQk8dWl0ZXh0IG5hbWU9IlNFQVJDSF9IRUFESU5HIiB2YWx1ZT0iTWV0bmkgYXJhOiIvPg0KCQk8dWl0ZXh0IG5hbWU9IlRIVU1CX0hFQURJTkciIHZhbHVlPSJTbGF5dCIvPg0KCQk8dWl0ZXh0IG5hbWU9IlRIVU1CX0lORk8iIHZhbHVlPSJTbGF5dCBCYcWfbMSxxJ/EsS9Tw7xyZXNpIi8+DQoJCTx1aXRleHQgbmFtZT0iQVRUQUNITkFNRV9IRUFESU5HIiB2YWx1ZT0iRG9zeWEgQWTEsSIvPg0KCQk8dWl0ZXh0IG5hbWU9IkFUVEFDSFNJWkVfSEVBRElORyIgdmFsdWU9IkJveXV0Ii8+DQoJCTx1aXRleHQgbmFtZT0iU0xJREVfTk9URVMiIHZhbHVlPSJTbGF5dCBOb3RsYXLEsSIvPg0KCQk8IS0tcXVpeiBwb2QgYW5kIG1lc3NhZ2UgYm94IHRleHRzLS0+DQoJCTx1aXRleHQgbmFtZT0iUVVJWlBPRF9RVUlaX0FUVEVNUFQiIHZhbHVlPSJTxLFuYXYgRGVuZW1lc2k6Ii8+DQoJCTx1aXRleHQgbmFtZT0iUVVJWlBPRF9RVUlaX0FUVEVNUFRfVkFMVUUiIHZhbHVlPSIlbi8ldCIvPg0KCQk8dWl0ZXh0IG5hbWU9IlFVSVpQT0RfUVVJWl9TQ09SRSIgdmFsdWU9IlB1YW46Ii8+DQoJCTx1aXRleHQgbmFtZT0iUVVJWlBPRF9RVUlaX1BBU1NTQ09SRSIgdmFsdWU9Ikdlw6dtZSBQdWFuxLE6Ii8+DQoJCTx1aXRleHQgbmFtZT0iUVVJWlBPRF9RVUlaX01BWFNDT1JFIiB2YWx1ZT0iTWFrc2ltdW0gUHVhbjoiLz4NCgkJPHVpdGV4dCBuYW1lPSJRVUlaUE9EX1FVRVNBVE1QVF9TVFIiIHZhbHVlPSJEZW5lbWU6ICVuLyV0Ii8+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+DQoJCTx1aXRleHQgbmFtZT0iV0FSTklOR01TR19ZRVNTVFJJTkciIHZhbHVlPSJFdmV0Ii8+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+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+DQoJCTx1aXRleHQgbmFtZT0iU0NSVUJCQVJTVEFUVVNfU0xJREVJTkZPIiB2YWx1ZT0i0KHQu9Cw0LnQtCAlbiAvICV0IHwgIi8+DQoJCTx1aXRleHQgbmFtZT0iU0NSVUJCQVJTVEFUVVNfU1RPUFBFRCIgdmFsdWU9ItCe0YHRgtCw0L3QvtCy0LvQtdC90L4iLz4NCgkJPHVpdGV4dCBuYW1lPSJTQ1JVQkJBUlNUQVRVU19QTEFZSU5HIiB2YWx1ZT0i0JLQvtGB0L/RgNC+0LjQt9Cy0LXQtNC10L3QuNC1Ii8+DQoJCTx1aXRleHQgbmFtZT0iU0NSVUJCQVJTVEFUVVNfTk9BVURJTyIgdmFsdWU9ItCd0LXRgiDQsNGD0LTQuNC+Ii8+DQoJCTx1aXRleHQgbmFtZT0iU0NSVUJCQVJTVEFUVVNfVklEUExBWUlORyIgdmFsdWU9ItCS0L7RgdC/0YDQvtC40LfQstC10LTQtdC90LjQtSDQstC40LTQtdC+Ii8+DQoJCTx1aXRleHQgbmFtZT0iU0NSVUJCQVJTVEFUVVNfTE9BRElORyIgdmFsdWU9ItCX0LDQs9GA0YPQt9C60LAiLz4NCgkJPHVpdGV4dCBuYW1lPSJTQ1JVQkJBUlNUQVRVU19CVUZGRVJJTkciIHZhbHVlPSLQkdGD0YTQtdGA0LjQt9Cw0YbQuNGPIi8+DQoJCTx1aXRleHQgbmFtZT0iU0NSVUJCQVJTVEFUVVNfUVVFU1RJT04iIHZhbHVlPSLQntGC0LLQtdGCINC90LAg0LLQvtC/0YDQvtGBIi8+DQoJCTx1aXRleHQgbmFtZT0iU0NSVUJCQVJTVEFUVVNfUkVWSUVXUVVJWiIgdmFsdWU9ItCe0LHQt9C+0YAg0L7Qv9GA0L7RgdCwIi8+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+Ii8+DQoJCTx1aXRleHQgbmFtZT0iQVRUQUNITUVOVFMiIHZhbHVlPSLQktC70L7QttC10L3QuNGPIi8+DQoJCTwhLS0gc3Vic3RpdHV0aW9uOiAlcCA9PSBjdXJyZW50IHNwZWFrZXIncyB0aXRsZSAtLT4NCgkJPHVpdGV4dCBuYW1lPSJCSU9XSU5fVElUTEUiIHZhbHVlPSLQkdC40L7Qs9GA0LDRhNC40Y86ICVwIi8+DQoJCTx1aXRleHQgbmFtZT0iQklPQlROX1RJVExFIiB2YWx1ZT0i0JHQuNC+0LPRgNCw0YTQuNGPIi8+DQoJCTx1aXRleHQgbmFtZT0iRElWSURFUkJUTl9USVRMRSIgdmFsdWU9InwiLz4NCgkJPHVpdGV4dCBuYW1lPSJDT05UQUNUQlROX1RJVExFIiB2YWx1ZT0i0JrQvtC90YLQsNC60YIiLz4NCgkJPHVpdGV4dCBuYW1lPSJUQUJfUVVJWiIgdmFsdWU9ItCe0L/RgNC+0YEiLz4NCgkJPHVpdGV4dCBuYW1lPSJUQUJfT1VUTElORSIgdmFsdWU9ItCh0YXQtdC80LAiLz4NCgkJPHVpdGV4dCBuYW1lPSJUQUJfVEhVTUIiIHZhbHVlPSLQkdC10LPRg9C90L7QuiIvPg0KCQk8dWl0ZXh0IG5hbWU9IlRBQl9OT1RFUyIgdmFsdWU9ItCX0LDQvNC10YLQutC4Ii8+DQoJCTx1aXRleHQgbmFtZT0iVEFCX1NFQVJDSCIgdmFsdWU9ItCf0L7QuNGB0LoiLz4NCgkJPHVpdGV4dCBuYW1lPSJTTElERV9IRUFESU5HIiB2YWx1ZT0i0JfQsNCz0L7Qu9C+0LLQvtC6INGB0LvQsNC50LTQsCIvPg0KCQk8dWl0ZXh0IG5hbWU9IkRVUkFUSU9OX0hFQURJTkciIHZhbHVlPSLQlNC70LjRgi3RgdGC0YwiLz4NCgkJPHVpdGV4dCBuYW1lPSJTRUFSQ0hfSEVBRElORyIgdmFsdWU9ItCf0L7QuNGB0Log0YLQtdC60YHRgtCwOiIvPg0KCQk8dWl0ZXh0IG5hbWU9IlRIVU1CX0hFQURJTkciIHZhbHVlPSLQodC70LDQudC0Ii8+DQoJCTx1aXRleHQgbmFtZT0iVEhVTUJfSU5GTyIgdmFsdWU9ItCd0LDQt9Cy0LDQvdC40LUv0LTQu9C40YIt0L3QvtGB0YLRjCIvPg0KCQk8dWl0ZXh0IG5hbWU9IkFUVEFDSE5BTUVfSEVBRElORyIgdmFsdWU9ItCY0LzRjyDRhNCw0LnQu9CwIi8+DQoJCTx1aXRleHQgbmFtZT0iQVRUQUNIU0laRV9IRUFESU5HIiB2YWx1ZT0i0KDQsNC30LzQtdGAIi8+DQoJCTx1aXRleHQgbmFtZT0iU0xJREVfTk9URVMiIHZhbHVlPSLQl9Cw0LzQtdGC0LrQuCDQuiDRgdC70LDQudC00YMiLz4NCgkJPCEtLXF1aXogcG9kIGFuZCBtZXNzYWdlIGJveCB0ZXh0cy0tPg0KCQk8dWl0ZXh0IG5hbWU9IlFVSVpQT0RfUVVJWl9BVFRFTVBUIiB2YWx1ZT0i0J/QvtC/0YvRgtC60LAg0L/RgNC+0LnRgtC4INC+0L/RgNC+0YE6Ii8+DQoJCTx1aXRleHQgbmFtZT0iUVVJWlBPRF9RVUlaX0FUVEVNUFRfVkFMVUUiIHZhbHVlPSIlbiDQuNC3ICV0Ii8+DQoJCTx1aXRleHQgbmFtZT0iUVVJWlBPRF9RVUlaX1NDT1JFIiB2YWx1ZT0i0J3QsNCx0YDQsNC90L4g0LHQsNC70LvQvtCyOiIvPg0KCQk8dWl0ZXh0IG5hbWU9IlFVSVpQT0RfUVVJWl9QQVNTU0NPUkUiIHZhbHVlPSLQn9GA0L7RhdC+0LTQvdC+0Lkg0YDQtdC30YPQu9GM0YLQsNGCOiIvPg0KCQk8dWl0ZXh0IG5hbWU9IlFVSVpQT0RfUVVJWl9NQVhTQ09SRSIgdmFsdWU9ItCc0LDQutGB0LjQvNCw0LvRjNC90YvQuSDRgNC10LfRg9C70YzRgtCw0YI6Ii8+DQoJCTx1aXRleHQgbmFtZT0iUVVJWlBPRF9RVUVTQVRNUFRfU1RSIiB2YWx1ZT0i0J/QvtC/0YvRgtC60LA6ICVuINC40LcgJXQiLz4NCgkJPHVpdGV4dCBuYW1lPSJRVUlaUE9EX1FVRVNUWVBFX1NUUiIgdmFsdWU9ItCi0LjQvzogJXMiLz4NCgkJPHVpdGV4dCBuYW1lPSJRVUlaUE9EX1FVRVNUWVBFX0dSRCIgdmFsdWU9ItChINC+0YbQtdC90LrQvtC5Ii8+DQoJCTx1aXRleHQgbmFtZT0iUVVJWlBPRF9RVUVTVFlQRV9TVlkiIHZhbHVlPSLQntCx0LfQvtGAIi8+DQoJCTx1aXRleHQgbmFtZT0iUVVJWlBPRF9RVUlaQVRNUFRfSU5GIiB2YWx1ZT0i0JHQvtC70YzRiNC+0LUg0YfQuNGB0LvQviIvPg0KCQk8dWl0ZXh0IG5hbWU9IlFVSVpQT0RfUVVFU0FUTVBUX0lORiIgdmFsdWU9ItCR0L7Qu9GM0YjQvtC1INGH0LjRgdC70L4iLz4NCgkJPHVpdGV4dCBuYW1lPSJXQVJOSU5HTVNHX1lFU1NUUklORyIgdmFsdWU9ItCU0LAiLz4NCgkJPHVpdGV4dCBuYW1lPSJXQVJOSU5HTVNHX05PU1RSSU5HIiB2YWx1ZT0i0J3QtdGCIi8+DQoJCTx1aXRleHQgbmFtZT0iV0FSTklOR01TR19USVRMRVNUUklORyIgdmFsdWU9ItCf0YDQtdC00YPQv9GA0LXQttC00LXQvdC40LUg0L4g0L3QsNCy0LjQs9Cw0YbQuNC4INCyINC+0L/RgNC+0YHQtSIvPg0KCQk8dWl0ZXh0IG5hbWU9IldBUk5JTkdNU0dfTVNHU1RSSU5HIiB2YWx1ZT0i0JIg0L7Qv9GA0L7RgdC1INC+0YHRgtCw0LvQuNGB0Ywg0L3QtdC+0YLQstC10YfQtdC90L3Ri9C1INCy0L7Qv9GA0L7RgdGLLtCd0LDQttCw0YLQuNC1INC60L3QvtC/0LrQuCAmcXVvdDvQlNCwJnF1b3Q7INC/0YDQuNCy0LXQtNC10YIg0Log0LfQsNC60YDRi9GC0LjRjiDQvtC/0YDQvtGB0LAuINCd0LDQttCw0YLQuNC1INC60L3QvtC/0LrQuCAmcXVvdDvQndC10YImcXVvdDsg0L/RgNC+0LTQvtC70LbQuNGCINC+0L/RgNC+0YEuIi8+DQoJCTx1aXRleHQgbmFtZT0iSU5GT1JNQVRJT05fSDI2NF9GTEFTSFBMQVlFUiIgdmFsdWU9ItCi0LXQutGD0YnQsNGPINCy0LXRgNGB0LjRjyDQv9GA0L7QuNCz0YDRi9Cy0LDRgtC10LvRjyBGbGFzaCBQbGF5ZXIsINGD0YHRgtCw0L3QvtCy0LvQtdC90L3QsNGPINC90LAg0Y3RgtC+0Lwg0LrQvtC80L/RjNGO0YLQtdGA0LUsINC90LUg0L/QvtC00LTQtdGA0LbQuNCy0LDQtdGCINGN0YLQviDQstC40LTQtdC+LiDQqdC10LvQutC90LjRgtC1INCyINC+0LHQu9Cw0YHRgtC4INCy0LjQtNC10L4sINGH0YLQvtCx0Ysg0LfQsNCz0YDRg9C30LjRgtGMINC/0L7RgdC70LXQtNC90Y7RjiDQstC10YDRgdC40Y4g0L/RgNC+0LjQs9GA0YvQstCw0YLQtdC70Y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Qn9C+0LrQsNC30YvQstCw0YLRjCDQstGA0LXQt9C60YMg0YPRh9Cw0YHRgtC90LjQutCw0LwiLz4NCgkJPHVpdGV4dCBuYW1lPSJNVVRFIiB2YWx1ZT0i0J7RgtC60LvRjtGH0LjRgtGMINC30LLRg9C6Ii8+DQoJCTx1aXRleHQgbmFtZT0iRE9DV1JBUF9USVRMRSIgdmFsdWU9ItCS0LvQvtC20LXQvdC40LUg0LIg0YTQsNC50LsgQWRvYmUgUHJlc2VudGVyIi8+DQoJCTx1aXRleHQgbmFtZT0iRE9DV1JBUF9NU0ciIHZhbHVlPSLQodC+0YXRgNCw0L3QuNGC0Ywg0LIg0L/QsNC/0LrRgyAmcXVvdDvQnNC+0Lkg0LrQvtC80L/RjNGO0YLQtdGAJnF1b3Q7Ii8+DQoJCTx1aXRleHQgbmFtZT0iRE9DV1JBUF9QUk9NUFQiIHZhbHVlPSLQqdC10LvQutC90YPRgtGMINC00LvRjyDQt9Cw0LPRgNGD0LfQutC4Ii8+DQoJPC9sYW5ndWFnZT4NCjwvY29uZmlndXJhdGlvbj4NCg=="/>
  <p:tag name="ARTICULATE_PROJECT_OPEN" val="0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0CF66039-F9C5-4F12-88D9-7C03F56BEA14}&quot;/&gt;&lt;filename val=&quot;C:\DOCUME~1\User\LOCALS~1\Temp\PR\data\asimages\{0CF66039-F9C5-4F12-88D9-7C03F56BEA14}.png&quot;/&gt;&lt;hasEffects val=&quot;1&quot;/&gt;&lt;left val=&quot;35.25&quot;/&gt;&lt;top val=&quot;125.25&quot;/&gt;&lt;width val=&quot;651&quot;/&gt;&lt;height val=&quot;359.25&quot;/&gt;&lt;/ThreeDShapeInfo&gt;"/>
</p:tagLst>
</file>

<file path=ppt/theme/theme1.xml><?xml version="1.0" encoding="utf-8"?>
<a:theme xmlns:a="http://schemas.openxmlformats.org/drawingml/2006/main" name="1_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</TotalTime>
  <Words>2511</Words>
  <Application>Microsoft Office PowerPoint</Application>
  <PresentationFormat>Ekran Gösterisi (4:3)</PresentationFormat>
  <Paragraphs>218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3" baseType="lpstr">
      <vt:lpstr>Arial</vt:lpstr>
      <vt:lpstr>Calibri</vt:lpstr>
      <vt:lpstr>Palatino Linotype</vt:lpstr>
      <vt:lpstr>Times New Roman</vt:lpstr>
      <vt:lpstr>Wingdings</vt:lpstr>
      <vt:lpstr>1_Özel Tasarım</vt:lpstr>
      <vt:lpstr>TUR182 TÜRK DİLİ II</vt:lpstr>
      <vt:lpstr>Temel Kavramlar</vt:lpstr>
      <vt:lpstr>Bilimsel Yazma Teknikleri </vt:lpstr>
      <vt:lpstr>Bilimsel Yazma Teknikleri </vt:lpstr>
      <vt:lpstr>Bilimsel Yazma Teknikleri </vt:lpstr>
      <vt:lpstr>Bilimsel Yazma Teknikleri </vt:lpstr>
      <vt:lpstr>Bilimsel Yazma Teknikleri </vt:lpstr>
      <vt:lpstr>Üslup</vt:lpstr>
      <vt:lpstr>Üslup</vt:lpstr>
      <vt:lpstr>Üslup</vt:lpstr>
      <vt:lpstr>Kaynak Gösterimi</vt:lpstr>
      <vt:lpstr>Kaynak Gösterimi</vt:lpstr>
      <vt:lpstr>Kaynak Gösterimi</vt:lpstr>
      <vt:lpstr>Kaynak Gösterimi</vt:lpstr>
      <vt:lpstr>Kaynak Gösterimi</vt:lpstr>
      <vt:lpstr>Kaynak Gösterimi</vt:lpstr>
      <vt:lpstr>Kaynak Gösterimi</vt:lpstr>
      <vt:lpstr>Kaynak Gösterimi</vt:lpstr>
      <vt:lpstr>Kaynak Gösterimi</vt:lpstr>
      <vt:lpstr>Kaynakça</vt:lpstr>
      <vt:lpstr>Kaynakça</vt:lpstr>
      <vt:lpstr>Kaynakça</vt:lpstr>
      <vt:lpstr>UYGULAMA</vt:lpstr>
      <vt:lpstr>UYGULAMA</vt:lpstr>
      <vt:lpstr>UYGULAMA</vt:lpstr>
      <vt:lpstr>Kaynakça</vt:lpstr>
      <vt:lpstr>Teşekkür Ederim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Bilgisayara Giriş</dc:title>
  <dc:subject>KBU101</dc:subject>
  <dc:creator>Öğr.Gör. S.M.Fatih APAYDIN</dc:creator>
  <cp:keywords>Örnek Ders</cp:keywords>
  <dc:description>fatihapaydin@karabuk.edu.tr</dc:description>
  <cp:lastModifiedBy>Neso</cp:lastModifiedBy>
  <cp:revision>267</cp:revision>
  <dcterms:created xsi:type="dcterms:W3CDTF">2011-08-11T08:34:32Z</dcterms:created>
  <dcterms:modified xsi:type="dcterms:W3CDTF">2018-01-18T13:46:43Z</dcterms:modified>
  <cp:category>Powerpoint Ders İçeriği</cp:category>
</cp:coreProperties>
</file>