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5" r:id="rId1"/>
  </p:sldMasterIdLst>
  <p:notesMasterIdLst>
    <p:notesMasterId r:id="rId24"/>
  </p:notesMasterIdLst>
  <p:handoutMasterIdLst>
    <p:handoutMasterId r:id="rId25"/>
  </p:handoutMasterIdLst>
  <p:sldIdLst>
    <p:sldId id="271" r:id="rId2"/>
    <p:sldId id="273" r:id="rId3"/>
    <p:sldId id="292" r:id="rId4"/>
    <p:sldId id="291" r:id="rId5"/>
    <p:sldId id="293" r:id="rId6"/>
    <p:sldId id="294" r:id="rId7"/>
    <p:sldId id="295" r:id="rId8"/>
    <p:sldId id="301" r:id="rId9"/>
    <p:sldId id="296" r:id="rId10"/>
    <p:sldId id="302" r:id="rId11"/>
    <p:sldId id="303" r:id="rId12"/>
    <p:sldId id="297" r:id="rId13"/>
    <p:sldId id="298" r:id="rId14"/>
    <p:sldId id="299" r:id="rId15"/>
    <p:sldId id="305" r:id="rId16"/>
    <p:sldId id="304" r:id="rId17"/>
    <p:sldId id="300" r:id="rId18"/>
    <p:sldId id="308" r:id="rId19"/>
    <p:sldId id="306" r:id="rId20"/>
    <p:sldId id="307" r:id="rId21"/>
    <p:sldId id="283" r:id="rId22"/>
    <p:sldId id="284" r:id="rId23"/>
  </p:sldIdLst>
  <p:sldSz cx="9144000" cy="6858000" type="screen4x3"/>
  <p:notesSz cx="6858000" cy="9144000"/>
  <p:custDataLst>
    <p:tags r:id="rId26"/>
  </p:custDataLst>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374" autoAdjust="0"/>
    <p:restoredTop sz="95775" autoAdjust="0"/>
  </p:normalViewPr>
  <p:slideViewPr>
    <p:cSldViewPr>
      <p:cViewPr varScale="1">
        <p:scale>
          <a:sx n="68" d="100"/>
          <a:sy n="68" d="100"/>
        </p:scale>
        <p:origin x="1614" y="6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53" d="100"/>
          <a:sy n="53" d="100"/>
        </p:scale>
        <p:origin x="-2850" y="-10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F33B3E2-63B2-4027-8F9F-87AB5A7736B9}" type="datetimeFigureOut">
              <a:rPr lang="tr-TR" smtClean="0"/>
              <a:pPr/>
              <a:t>19.01.2018</a:t>
            </a:fld>
            <a:endParaRPr lang="tr-TR"/>
          </a:p>
        </p:txBody>
      </p:sp>
      <p:sp>
        <p:nvSpPr>
          <p:cNvPr id="4" name="3 Altbilgi Yer Tutucusu"/>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5" name="4 Slayt Numarası Yer Tutucusu"/>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F5075C8-AB0D-456E-8983-300659C5FB59}" type="slidenum">
              <a:rPr lang="tr-TR" smtClean="0"/>
              <a:pPr/>
              <a:t>‹#›</a:t>
            </a:fld>
            <a:endParaRPr lang="tr-TR"/>
          </a:p>
        </p:txBody>
      </p:sp>
    </p:spTree>
    <p:extLst>
      <p:ext uri="{BB962C8B-B14F-4D97-AF65-F5344CB8AC3E}">
        <p14:creationId xmlns:p14="http://schemas.microsoft.com/office/powerpoint/2010/main" val="14920460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258C3A5-C0B4-4FCD-9F3B-5D2895394CE7}" type="datetimeFigureOut">
              <a:rPr lang="tr-TR" smtClean="0"/>
              <a:pPr/>
              <a:t>19.01.2018</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74B2FDB-1FC4-4BA3-8B6F-70D833DF40CE}" type="slidenum">
              <a:rPr lang="tr-TR" smtClean="0"/>
              <a:pPr/>
              <a:t>‹#›</a:t>
            </a:fld>
            <a:endParaRPr lang="tr-TR"/>
          </a:p>
        </p:txBody>
      </p:sp>
    </p:spTree>
    <p:extLst>
      <p:ext uri="{BB962C8B-B14F-4D97-AF65-F5344CB8AC3E}">
        <p14:creationId xmlns:p14="http://schemas.microsoft.com/office/powerpoint/2010/main" val="22000498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KAPAK(1.Sayfa)">
    <p:spTree>
      <p:nvGrpSpPr>
        <p:cNvPr id="1" name=""/>
        <p:cNvGrpSpPr/>
        <p:nvPr/>
      </p:nvGrpSpPr>
      <p:grpSpPr>
        <a:xfrm>
          <a:off x="0" y="0"/>
          <a:ext cx="0" cy="0"/>
          <a:chOff x="0" y="0"/>
          <a:chExt cx="0" cy="0"/>
        </a:xfrm>
      </p:grpSpPr>
      <p:sp>
        <p:nvSpPr>
          <p:cNvPr id="7" name="Text Box 2"/>
          <p:cNvSpPr txBox="1">
            <a:spLocks noChangeArrowheads="1"/>
          </p:cNvSpPr>
          <p:nvPr userDrawn="1"/>
        </p:nvSpPr>
        <p:spPr bwMode="auto">
          <a:xfrm>
            <a:off x="7020272" y="0"/>
            <a:ext cx="1727200" cy="6837472"/>
          </a:xfrm>
          <a:prstGeom prst="rect">
            <a:avLst/>
          </a:prstGeom>
          <a:solidFill>
            <a:srgbClr val="C6D9F1"/>
          </a:solidFill>
          <a:ln w="9525">
            <a:solidFill>
              <a:srgbClr val="C6D9F1"/>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endParaRPr kumimoji="0" lang="tr-TR" sz="1100" b="0" i="0" u="none" strike="noStrike" cap="none" normalizeH="0" baseline="0" dirty="0">
              <a:ln>
                <a:noFill/>
              </a:ln>
              <a:solidFill>
                <a:schemeClr val="tx1"/>
              </a:solidFill>
              <a:effectLst/>
              <a:latin typeface="Times New Roman" pitchFamily="18"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tr-TR" sz="1600" b="0" i="0" u="none" strike="noStrike" cap="none" normalizeH="0" baseline="0" dirty="0">
              <a:ln>
                <a:noFill/>
              </a:ln>
              <a:solidFill>
                <a:schemeClr val="tx1"/>
              </a:solidFill>
              <a:effectLst/>
              <a:latin typeface="Times New Roman" pitchFamily="18" charset="0"/>
            </a:endParaRPr>
          </a:p>
        </p:txBody>
      </p:sp>
      <p:sp>
        <p:nvSpPr>
          <p:cNvPr id="8" name="9 Metin kutusu"/>
          <p:cNvSpPr txBox="1"/>
          <p:nvPr userDrawn="1"/>
        </p:nvSpPr>
        <p:spPr>
          <a:xfrm>
            <a:off x="179512" y="6165304"/>
            <a:ext cx="2880000" cy="553998"/>
          </a:xfrm>
          <a:prstGeom prst="rect">
            <a:avLst/>
          </a:prstGeom>
          <a:noFill/>
        </p:spPr>
        <p:txBody>
          <a:bodyPr wrap="square" rtlCol="0">
            <a:spAutoFit/>
          </a:bodyPr>
          <a:lstStyle/>
          <a:p>
            <a:pPr algn="l"/>
            <a:r>
              <a:rPr lang="tr-TR" sz="1000" b="1" dirty="0">
                <a:solidFill>
                  <a:schemeClr val="tx2"/>
                </a:solidFill>
                <a:latin typeface="Calibri" pitchFamily="34" charset="0"/>
                <a:cs typeface="Calibri" pitchFamily="34" charset="0"/>
              </a:rPr>
              <a:t>KBUZEM</a:t>
            </a:r>
            <a:endParaRPr lang="tr-TR" sz="1000" dirty="0">
              <a:solidFill>
                <a:schemeClr val="tx2"/>
              </a:solidFill>
              <a:latin typeface="Calibri" pitchFamily="34" charset="0"/>
              <a:cs typeface="Calibri" pitchFamily="34" charset="0"/>
            </a:endParaRPr>
          </a:p>
          <a:p>
            <a:pPr algn="l"/>
            <a:r>
              <a:rPr lang="tr-TR" sz="1000" dirty="0">
                <a:solidFill>
                  <a:schemeClr val="tx2"/>
                </a:solidFill>
                <a:latin typeface="Calibri" pitchFamily="34" charset="0"/>
                <a:cs typeface="Calibri" pitchFamily="34" charset="0"/>
              </a:rPr>
              <a:t>Karabük Üniversitesi</a:t>
            </a:r>
          </a:p>
          <a:p>
            <a:pPr algn="l"/>
            <a:r>
              <a:rPr lang="tr-TR" sz="1000" dirty="0">
                <a:solidFill>
                  <a:schemeClr val="tx2"/>
                </a:solidFill>
                <a:latin typeface="Calibri" pitchFamily="34" charset="0"/>
                <a:cs typeface="Calibri" pitchFamily="34" charset="0"/>
              </a:rPr>
              <a:t>Uzaktan Eğitim Uygulama ve Araştırma Merkezi</a:t>
            </a:r>
          </a:p>
        </p:txBody>
      </p:sp>
      <p:pic>
        <p:nvPicPr>
          <p:cNvPr id="9" name="2 Resim" descr="Logo_180_202_Modified.PNG"/>
          <p:cNvPicPr/>
          <p:nvPr userDrawn="1"/>
        </p:nvPicPr>
        <p:blipFill>
          <a:blip r:embed="rId2" cstate="print"/>
          <a:stretch>
            <a:fillRect/>
          </a:stretch>
        </p:blipFill>
        <p:spPr>
          <a:xfrm>
            <a:off x="323528" y="332656"/>
            <a:ext cx="838706" cy="936104"/>
          </a:xfrm>
          <a:prstGeom prst="rect">
            <a:avLst/>
          </a:prstGeom>
        </p:spPr>
      </p:pic>
      <p:sp>
        <p:nvSpPr>
          <p:cNvPr id="10" name="Başlık 1"/>
          <p:cNvSpPr>
            <a:spLocks noGrp="1"/>
          </p:cNvSpPr>
          <p:nvPr userDrawn="1">
            <p:ph type="ctrTitle"/>
          </p:nvPr>
        </p:nvSpPr>
        <p:spPr>
          <a:xfrm>
            <a:off x="251520" y="1988840"/>
            <a:ext cx="8640000" cy="2160000"/>
          </a:xfrm>
        </p:spPr>
        <p:txBody>
          <a:bodyPr>
            <a:noAutofit/>
          </a:bodyPr>
          <a:lstStyle>
            <a:lvl1pPr>
              <a:defRPr lang="tr-TR" sz="4400" b="1" kern="1200" dirty="0">
                <a:solidFill>
                  <a:srgbClr val="1F497D">
                    <a:lumMod val="20000"/>
                    <a:lumOff val="80000"/>
                  </a:srgbClr>
                </a:solidFill>
                <a:latin typeface="+mj-lt"/>
                <a:ea typeface="+mj-ea"/>
                <a:cs typeface="+mj-cs"/>
              </a:defRPr>
            </a:lvl1pPr>
          </a:lstStyle>
          <a:p>
            <a:r>
              <a:rPr lang="tr-TR" b="1" dirty="0">
                <a:solidFill>
                  <a:srgbClr val="1F497D">
                    <a:lumMod val="20000"/>
                    <a:lumOff val="80000"/>
                  </a:srgbClr>
                </a:solidFill>
              </a:rPr>
              <a:t>DERSKODU</a:t>
            </a:r>
            <a:br>
              <a:rPr lang="tr-TR" b="1" dirty="0">
                <a:solidFill>
                  <a:srgbClr val="1F497D"/>
                </a:solidFill>
              </a:rPr>
            </a:br>
            <a:r>
              <a:rPr lang="tr-TR" b="1" dirty="0">
                <a:solidFill>
                  <a:srgbClr val="1F497D"/>
                </a:solidFill>
              </a:rPr>
              <a:t>DERS ADI</a:t>
            </a:r>
            <a:endParaRPr lang="tr-TR" dirty="0"/>
          </a:p>
        </p:txBody>
      </p:sp>
      <p:sp>
        <p:nvSpPr>
          <p:cNvPr id="11" name="Alt Başlık 2"/>
          <p:cNvSpPr>
            <a:spLocks noGrp="1"/>
          </p:cNvSpPr>
          <p:nvPr userDrawn="1">
            <p:ph type="subTitle" idx="1" hasCustomPrompt="1"/>
          </p:nvPr>
        </p:nvSpPr>
        <p:spPr>
          <a:xfrm>
            <a:off x="971600" y="4869160"/>
            <a:ext cx="7200000" cy="1440000"/>
          </a:xfrm>
        </p:spPr>
        <p:txBody>
          <a:bodyPr/>
          <a:lstStyle>
            <a:lvl1pPr algn="ctr">
              <a:buNone/>
              <a:defRPr lang="tr-TR" sz="2800" b="1" kern="1200" dirty="0" smtClean="0">
                <a:solidFill>
                  <a:prstClr val="white">
                    <a:lumMod val="75000"/>
                  </a:prstClr>
                </a:solidFill>
                <a:latin typeface="+mn-lt"/>
                <a:ea typeface="+mn-ea"/>
                <a:cs typeface="+mn-cs"/>
              </a:defRPr>
            </a:lvl1pPr>
          </a:lstStyle>
          <a:p>
            <a:pPr lvl="0"/>
            <a:r>
              <a:rPr lang="tr-TR" b="1" dirty="0">
                <a:solidFill>
                  <a:prstClr val="white">
                    <a:lumMod val="75000"/>
                  </a:prstClr>
                </a:solidFill>
              </a:rPr>
              <a:t>Sorumlu Öğretim Elemanı Adı SOYADI</a:t>
            </a:r>
          </a:p>
          <a:p>
            <a:pPr lvl="0"/>
            <a:r>
              <a:rPr lang="tr-TR" sz="2400" b="1" dirty="0">
                <a:solidFill>
                  <a:srgbClr val="1F497D">
                    <a:lumMod val="20000"/>
                    <a:lumOff val="80000"/>
                  </a:srgbClr>
                </a:solidFill>
              </a:rPr>
              <a:t>Öğretim Elemanı E-Posta</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89A185F1-28EB-4BE8-A078-960407CBE298}" type="datetime1">
              <a:rPr lang="tr-TR" smtClean="0"/>
              <a:pPr/>
              <a:t>19.01.2018</a:t>
            </a:fld>
            <a:endParaRPr lang="tr-TR"/>
          </a:p>
        </p:txBody>
      </p:sp>
      <p:sp>
        <p:nvSpPr>
          <p:cNvPr id="5" name="4 Altbilgi Yer Tutucusu"/>
          <p:cNvSpPr>
            <a:spLocks noGrp="1"/>
          </p:cNvSpPr>
          <p:nvPr>
            <p:ph type="ftr" sz="quarter" idx="11"/>
          </p:nvPr>
        </p:nvSpPr>
        <p:spPr/>
        <p:txBody>
          <a:bodyPr/>
          <a:lstStyle/>
          <a:p>
            <a:r>
              <a:rPr lang="tr-TR" dirty="0"/>
              <a:t>KBUZEM</a:t>
            </a:r>
          </a:p>
          <a:p>
            <a:r>
              <a:rPr lang="tr-TR" dirty="0"/>
              <a:t>Karabük Üniversitesi</a:t>
            </a:r>
          </a:p>
          <a:p>
            <a:r>
              <a:rPr lang="tr-TR" dirty="0"/>
              <a:t>Uzaktan Eğitim Uygulama ve Araştırma Merkezi</a:t>
            </a:r>
          </a:p>
        </p:txBody>
      </p:sp>
      <p:sp>
        <p:nvSpPr>
          <p:cNvPr id="6" name="5 Slayt Numarası Yer Tutucusu"/>
          <p:cNvSpPr>
            <a:spLocks noGrp="1"/>
          </p:cNvSpPr>
          <p:nvPr>
            <p:ph type="sldNum" sz="quarter" idx="12"/>
          </p:nvPr>
        </p:nvSpPr>
        <p:spPr/>
        <p:txBody>
          <a:bodyPr/>
          <a:lstStyle/>
          <a:p>
            <a:fld id="{F5241D30-471F-4A7E-8796-A38B74581AEE}"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3635F42F-6878-48BE-9A42-D6446ED25F16}" type="datetime1">
              <a:rPr lang="tr-TR" smtClean="0"/>
              <a:pPr/>
              <a:t>19.01.2018</a:t>
            </a:fld>
            <a:endParaRPr lang="tr-TR"/>
          </a:p>
        </p:txBody>
      </p:sp>
      <p:sp>
        <p:nvSpPr>
          <p:cNvPr id="5" name="4 Altbilgi Yer Tutucusu"/>
          <p:cNvSpPr>
            <a:spLocks noGrp="1"/>
          </p:cNvSpPr>
          <p:nvPr>
            <p:ph type="ftr" sz="quarter" idx="11"/>
          </p:nvPr>
        </p:nvSpPr>
        <p:spPr/>
        <p:txBody>
          <a:bodyPr/>
          <a:lstStyle/>
          <a:p>
            <a:r>
              <a:rPr lang="tr-TR" dirty="0"/>
              <a:t>KBUZEM</a:t>
            </a:r>
          </a:p>
          <a:p>
            <a:r>
              <a:rPr lang="tr-TR" dirty="0"/>
              <a:t>Karabük Üniversitesi</a:t>
            </a:r>
          </a:p>
          <a:p>
            <a:r>
              <a:rPr lang="tr-TR" dirty="0"/>
              <a:t>Uzaktan Eğitim Uygulama ve Araştırma Merkezi</a:t>
            </a:r>
          </a:p>
        </p:txBody>
      </p:sp>
      <p:sp>
        <p:nvSpPr>
          <p:cNvPr id="6" name="5 Slayt Numarası Yer Tutucusu"/>
          <p:cNvSpPr>
            <a:spLocks noGrp="1"/>
          </p:cNvSpPr>
          <p:nvPr>
            <p:ph type="sldNum" sz="quarter" idx="12"/>
          </p:nvPr>
        </p:nvSpPr>
        <p:spPr/>
        <p:txBody>
          <a:bodyPr/>
          <a:lstStyle/>
          <a:p>
            <a:fld id="{F5241D30-471F-4A7E-8796-A38B74581AEE}"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t>Asıl başlık stili için tıklatın</a:t>
            </a:r>
          </a:p>
        </p:txBody>
      </p:sp>
      <p:sp>
        <p:nvSpPr>
          <p:cNvPr id="3" name="2 İçerik Yer Tutucusu"/>
          <p:cNvSpPr>
            <a:spLocks noGrp="1"/>
          </p:cNvSpPr>
          <p:nvPr>
            <p:ph idx="1"/>
          </p:nvPr>
        </p:nvSpPr>
        <p:spPr/>
        <p:txBody>
          <a:bodyPr/>
          <a:lstStyle/>
          <a:p>
            <a:pPr lvl="0"/>
            <a:r>
              <a:rPr lang="tr-TR" dirty="0"/>
              <a:t>Asıl metin stillerini düzenlemek için tıklatın</a:t>
            </a:r>
          </a:p>
          <a:p>
            <a:pPr lvl="1"/>
            <a:r>
              <a:rPr lang="tr-TR" dirty="0"/>
              <a:t>İkinci düzey</a:t>
            </a:r>
          </a:p>
          <a:p>
            <a:pPr lvl="2"/>
            <a:r>
              <a:rPr lang="tr-TR" dirty="0"/>
              <a:t>Üçüncü düzey</a:t>
            </a:r>
          </a:p>
          <a:p>
            <a:pPr lvl="3"/>
            <a:r>
              <a:rPr lang="tr-TR" dirty="0"/>
              <a:t>Dördüncü düzey</a:t>
            </a:r>
          </a:p>
          <a:p>
            <a:pPr lvl="4"/>
            <a:r>
              <a:rPr lang="tr-TR" dirty="0"/>
              <a:t>Beşinci düzey</a:t>
            </a:r>
          </a:p>
        </p:txBody>
      </p:sp>
      <p:sp>
        <p:nvSpPr>
          <p:cNvPr id="4" name="3 Veri Yer Tutucusu"/>
          <p:cNvSpPr>
            <a:spLocks noGrp="1"/>
          </p:cNvSpPr>
          <p:nvPr>
            <p:ph type="dt" sz="half" idx="10"/>
          </p:nvPr>
        </p:nvSpPr>
        <p:spPr/>
        <p:txBody>
          <a:bodyPr/>
          <a:lstStyle/>
          <a:p>
            <a:fld id="{0532E1CE-F3B0-4014-93BD-2146FE662177}" type="datetime1">
              <a:rPr lang="tr-TR" smtClean="0"/>
              <a:pPr/>
              <a:t>19.01.2018</a:t>
            </a:fld>
            <a:endParaRPr lang="tr-TR"/>
          </a:p>
        </p:txBody>
      </p:sp>
      <p:sp>
        <p:nvSpPr>
          <p:cNvPr id="5" name="4 Altbilgi Yer Tutucusu"/>
          <p:cNvSpPr>
            <a:spLocks noGrp="1"/>
          </p:cNvSpPr>
          <p:nvPr>
            <p:ph type="ftr" sz="quarter" idx="11"/>
          </p:nvPr>
        </p:nvSpPr>
        <p:spPr/>
        <p:txBody>
          <a:bodyPr/>
          <a:lstStyle/>
          <a:p>
            <a:r>
              <a:rPr lang="tr-TR" dirty="0"/>
              <a:t>KBUZEM</a:t>
            </a:r>
          </a:p>
          <a:p>
            <a:r>
              <a:rPr lang="tr-TR" dirty="0"/>
              <a:t>Karabük Üniversitesi</a:t>
            </a:r>
          </a:p>
          <a:p>
            <a:r>
              <a:rPr lang="tr-TR" dirty="0"/>
              <a:t>Uzaktan Eğitim Uygulama ve Araştırma Merkezi</a:t>
            </a:r>
          </a:p>
        </p:txBody>
      </p:sp>
      <p:sp>
        <p:nvSpPr>
          <p:cNvPr id="6" name="5 Slayt Numarası Yer Tutucusu"/>
          <p:cNvSpPr>
            <a:spLocks noGrp="1"/>
          </p:cNvSpPr>
          <p:nvPr>
            <p:ph type="sldNum" sz="quarter" idx="12"/>
          </p:nvPr>
        </p:nvSpPr>
        <p:spPr/>
        <p:txBody>
          <a:bodyPr/>
          <a:lstStyle/>
          <a:p>
            <a:fld id="{F5241D30-471F-4A7E-8796-A38B74581AEE}" type="slidenum">
              <a:rPr lang="tr-TR" smtClean="0"/>
              <a:pPr/>
              <a:t>‹#›</a:t>
            </a:fld>
            <a:endParaRPr lang="tr-TR"/>
          </a:p>
        </p:txBody>
      </p:sp>
      <p:sp>
        <p:nvSpPr>
          <p:cNvPr id="7" name="6 Dikdörtgen"/>
          <p:cNvSpPr/>
          <p:nvPr userDrawn="1"/>
        </p:nvSpPr>
        <p:spPr>
          <a:xfrm>
            <a:off x="457200" y="1508534"/>
            <a:ext cx="8229600" cy="0"/>
          </a:xfrm>
          <a:prstGeom prst="rect">
            <a:avLst/>
          </a:prstGeom>
          <a:solidFill>
            <a:schemeClr val="tx2">
              <a:lumMod val="20000"/>
              <a:lumOff val="80000"/>
            </a:schemeClr>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sp>
        <p:nvSpPr>
          <p:cNvPr id="8" name="7 Dikdörtgen"/>
          <p:cNvSpPr/>
          <p:nvPr userDrawn="1"/>
        </p:nvSpPr>
        <p:spPr>
          <a:xfrm>
            <a:off x="457200" y="6237320"/>
            <a:ext cx="8229600" cy="0"/>
          </a:xfrm>
          <a:prstGeom prst="rect">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3 Veri Yer Tutucusu"/>
          <p:cNvSpPr>
            <a:spLocks noGrp="1"/>
          </p:cNvSpPr>
          <p:nvPr>
            <p:ph type="dt" sz="half" idx="10"/>
          </p:nvPr>
        </p:nvSpPr>
        <p:spPr/>
        <p:txBody>
          <a:bodyPr/>
          <a:lstStyle/>
          <a:p>
            <a:fld id="{20A1C763-97B0-4750-B96D-33125FB8B8B2}" type="datetime1">
              <a:rPr lang="tr-TR" smtClean="0"/>
              <a:pPr/>
              <a:t>19.01.2018</a:t>
            </a:fld>
            <a:endParaRPr lang="tr-TR"/>
          </a:p>
        </p:txBody>
      </p:sp>
      <p:sp>
        <p:nvSpPr>
          <p:cNvPr id="5" name="4 Altbilgi Yer Tutucusu"/>
          <p:cNvSpPr>
            <a:spLocks noGrp="1"/>
          </p:cNvSpPr>
          <p:nvPr>
            <p:ph type="ftr" sz="quarter" idx="11"/>
          </p:nvPr>
        </p:nvSpPr>
        <p:spPr/>
        <p:txBody>
          <a:bodyPr/>
          <a:lstStyle/>
          <a:p>
            <a:r>
              <a:rPr lang="tr-TR" dirty="0"/>
              <a:t>KBUZEM</a:t>
            </a:r>
          </a:p>
          <a:p>
            <a:r>
              <a:rPr lang="tr-TR" dirty="0"/>
              <a:t>Karabük Üniversitesi</a:t>
            </a:r>
          </a:p>
          <a:p>
            <a:r>
              <a:rPr lang="tr-TR" dirty="0"/>
              <a:t>Uzaktan Eğitim Uygulama ve Araştırma Merkezi</a:t>
            </a:r>
          </a:p>
        </p:txBody>
      </p:sp>
      <p:sp>
        <p:nvSpPr>
          <p:cNvPr id="6" name="5 Slayt Numarası Yer Tutucusu"/>
          <p:cNvSpPr>
            <a:spLocks noGrp="1"/>
          </p:cNvSpPr>
          <p:nvPr>
            <p:ph type="sldNum" sz="quarter" idx="12"/>
          </p:nvPr>
        </p:nvSpPr>
        <p:spPr/>
        <p:txBody>
          <a:bodyPr/>
          <a:lstStyle/>
          <a:p>
            <a:fld id="{F5241D30-471F-4A7E-8796-A38B74581AEE}"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Veri Yer Tutucusu"/>
          <p:cNvSpPr>
            <a:spLocks noGrp="1"/>
          </p:cNvSpPr>
          <p:nvPr>
            <p:ph type="dt" sz="half" idx="10"/>
          </p:nvPr>
        </p:nvSpPr>
        <p:spPr/>
        <p:txBody>
          <a:bodyPr/>
          <a:lstStyle/>
          <a:p>
            <a:fld id="{01FE3FC8-54A7-4F52-8052-947519CD1D77}" type="datetime1">
              <a:rPr lang="tr-TR" smtClean="0"/>
              <a:pPr/>
              <a:t>19.01.2018</a:t>
            </a:fld>
            <a:endParaRPr lang="tr-TR"/>
          </a:p>
        </p:txBody>
      </p:sp>
      <p:sp>
        <p:nvSpPr>
          <p:cNvPr id="6" name="5 Altbilgi Yer Tutucusu"/>
          <p:cNvSpPr>
            <a:spLocks noGrp="1"/>
          </p:cNvSpPr>
          <p:nvPr>
            <p:ph type="ftr" sz="quarter" idx="11"/>
          </p:nvPr>
        </p:nvSpPr>
        <p:spPr/>
        <p:txBody>
          <a:bodyPr/>
          <a:lstStyle/>
          <a:p>
            <a:r>
              <a:rPr lang="tr-TR" dirty="0"/>
              <a:t>KBUZEM</a:t>
            </a:r>
          </a:p>
          <a:p>
            <a:r>
              <a:rPr lang="tr-TR" dirty="0"/>
              <a:t>Karabük Üniversitesi</a:t>
            </a:r>
          </a:p>
          <a:p>
            <a:r>
              <a:rPr lang="tr-TR" dirty="0"/>
              <a:t>Uzaktan Eğitim Uygulama ve Araştırma Merkezi</a:t>
            </a:r>
          </a:p>
        </p:txBody>
      </p:sp>
      <p:sp>
        <p:nvSpPr>
          <p:cNvPr id="7" name="6 Slayt Numarası Yer Tutucusu"/>
          <p:cNvSpPr>
            <a:spLocks noGrp="1"/>
          </p:cNvSpPr>
          <p:nvPr>
            <p:ph type="sldNum" sz="quarter" idx="12"/>
          </p:nvPr>
        </p:nvSpPr>
        <p:spPr/>
        <p:txBody>
          <a:bodyPr/>
          <a:lstStyle/>
          <a:p>
            <a:fld id="{F5241D30-471F-4A7E-8796-A38B74581AEE}"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6 Veri Yer Tutucusu"/>
          <p:cNvSpPr>
            <a:spLocks noGrp="1"/>
          </p:cNvSpPr>
          <p:nvPr>
            <p:ph type="dt" sz="half" idx="10"/>
          </p:nvPr>
        </p:nvSpPr>
        <p:spPr/>
        <p:txBody>
          <a:bodyPr/>
          <a:lstStyle/>
          <a:p>
            <a:fld id="{8895EBE9-8BE7-4758-9AD3-DC4891610767}" type="datetime1">
              <a:rPr lang="tr-TR" smtClean="0"/>
              <a:pPr/>
              <a:t>19.01.2018</a:t>
            </a:fld>
            <a:endParaRPr lang="tr-TR"/>
          </a:p>
        </p:txBody>
      </p:sp>
      <p:sp>
        <p:nvSpPr>
          <p:cNvPr id="8" name="7 Altbilgi Yer Tutucusu"/>
          <p:cNvSpPr>
            <a:spLocks noGrp="1"/>
          </p:cNvSpPr>
          <p:nvPr>
            <p:ph type="ftr" sz="quarter" idx="11"/>
          </p:nvPr>
        </p:nvSpPr>
        <p:spPr/>
        <p:txBody>
          <a:bodyPr/>
          <a:lstStyle/>
          <a:p>
            <a:r>
              <a:rPr lang="tr-TR" dirty="0"/>
              <a:t>KBUZEM</a:t>
            </a:r>
          </a:p>
          <a:p>
            <a:r>
              <a:rPr lang="tr-TR" dirty="0"/>
              <a:t>Karabük Üniversitesi</a:t>
            </a:r>
          </a:p>
          <a:p>
            <a:r>
              <a:rPr lang="tr-TR" dirty="0"/>
              <a:t>Uzaktan Eğitim Uygulama ve Araştırma Merkezi</a:t>
            </a:r>
          </a:p>
        </p:txBody>
      </p:sp>
      <p:sp>
        <p:nvSpPr>
          <p:cNvPr id="9" name="8 Slayt Numarası Yer Tutucusu"/>
          <p:cNvSpPr>
            <a:spLocks noGrp="1"/>
          </p:cNvSpPr>
          <p:nvPr>
            <p:ph type="sldNum" sz="quarter" idx="12"/>
          </p:nvPr>
        </p:nvSpPr>
        <p:spPr/>
        <p:txBody>
          <a:bodyPr/>
          <a:lstStyle/>
          <a:p>
            <a:fld id="{F5241D30-471F-4A7E-8796-A38B74581AEE}"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Veri Yer Tutucusu"/>
          <p:cNvSpPr>
            <a:spLocks noGrp="1"/>
          </p:cNvSpPr>
          <p:nvPr>
            <p:ph type="dt" sz="half" idx="10"/>
          </p:nvPr>
        </p:nvSpPr>
        <p:spPr/>
        <p:txBody>
          <a:bodyPr/>
          <a:lstStyle/>
          <a:p>
            <a:fld id="{2A065590-4D53-4461-B61C-3003973B389A}" type="datetime1">
              <a:rPr lang="tr-TR" smtClean="0"/>
              <a:pPr/>
              <a:t>19.01.2018</a:t>
            </a:fld>
            <a:endParaRPr lang="tr-TR"/>
          </a:p>
        </p:txBody>
      </p:sp>
      <p:sp>
        <p:nvSpPr>
          <p:cNvPr id="4" name="3 Altbilgi Yer Tutucusu"/>
          <p:cNvSpPr>
            <a:spLocks noGrp="1"/>
          </p:cNvSpPr>
          <p:nvPr>
            <p:ph type="ftr" sz="quarter" idx="11"/>
          </p:nvPr>
        </p:nvSpPr>
        <p:spPr/>
        <p:txBody>
          <a:bodyPr/>
          <a:lstStyle/>
          <a:p>
            <a:r>
              <a:rPr lang="tr-TR" dirty="0"/>
              <a:t>KBUZEM</a:t>
            </a:r>
          </a:p>
          <a:p>
            <a:r>
              <a:rPr lang="tr-TR" dirty="0"/>
              <a:t>Karabük Üniversitesi</a:t>
            </a:r>
          </a:p>
          <a:p>
            <a:r>
              <a:rPr lang="tr-TR" dirty="0"/>
              <a:t>Uzaktan Eğitim Uygulama ve Araştırma Merkezi</a:t>
            </a:r>
          </a:p>
        </p:txBody>
      </p:sp>
      <p:sp>
        <p:nvSpPr>
          <p:cNvPr id="5" name="4 Slayt Numarası Yer Tutucusu"/>
          <p:cNvSpPr>
            <a:spLocks noGrp="1"/>
          </p:cNvSpPr>
          <p:nvPr>
            <p:ph type="sldNum" sz="quarter" idx="12"/>
          </p:nvPr>
        </p:nvSpPr>
        <p:spPr/>
        <p:txBody>
          <a:bodyPr/>
          <a:lstStyle/>
          <a:p>
            <a:fld id="{F5241D30-471F-4A7E-8796-A38B74581AEE}"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ŞEKİL&amp;TABLO">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775E62C5-45A6-45E9-B953-7C22FFC73DE8}" type="datetime1">
              <a:rPr lang="tr-TR" smtClean="0"/>
              <a:pPr/>
              <a:t>19.01.2018</a:t>
            </a:fld>
            <a:endParaRPr lang="tr-TR"/>
          </a:p>
        </p:txBody>
      </p:sp>
      <p:sp>
        <p:nvSpPr>
          <p:cNvPr id="5" name="2 Metin Yer Tutucusu"/>
          <p:cNvSpPr>
            <a:spLocks noGrp="1"/>
          </p:cNvSpPr>
          <p:nvPr>
            <p:ph type="body" idx="1"/>
          </p:nvPr>
        </p:nvSpPr>
        <p:spPr>
          <a:xfrm>
            <a:off x="251520" y="188640"/>
            <a:ext cx="8640960" cy="864096"/>
          </a:xfrm>
        </p:spPr>
        <p:txBody>
          <a:bodyPr anchor="t"/>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dirty="0"/>
              <a:t>Asıl metin stillerini düzenlemek için tıklatın</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EBFD888C-1FD4-4EC4-B2AD-951796E4D21B}" type="datetime1">
              <a:rPr lang="tr-TR" smtClean="0"/>
              <a:pPr/>
              <a:t>19.01.2018</a:t>
            </a:fld>
            <a:endParaRPr lang="tr-TR"/>
          </a:p>
        </p:txBody>
      </p:sp>
      <p:sp>
        <p:nvSpPr>
          <p:cNvPr id="6" name="5 Altbilgi Yer Tutucusu"/>
          <p:cNvSpPr>
            <a:spLocks noGrp="1"/>
          </p:cNvSpPr>
          <p:nvPr>
            <p:ph type="ftr" sz="quarter" idx="11"/>
          </p:nvPr>
        </p:nvSpPr>
        <p:spPr/>
        <p:txBody>
          <a:bodyPr/>
          <a:lstStyle/>
          <a:p>
            <a:r>
              <a:rPr lang="tr-TR" dirty="0"/>
              <a:t>KBUZEM</a:t>
            </a:r>
          </a:p>
          <a:p>
            <a:r>
              <a:rPr lang="tr-TR" dirty="0"/>
              <a:t>Karabük Üniversitesi</a:t>
            </a:r>
          </a:p>
          <a:p>
            <a:r>
              <a:rPr lang="tr-TR" dirty="0"/>
              <a:t>Uzaktan Eğitim Uygulama ve Araştırma Merkezi</a:t>
            </a:r>
          </a:p>
        </p:txBody>
      </p:sp>
      <p:sp>
        <p:nvSpPr>
          <p:cNvPr id="7" name="6 Slayt Numarası Yer Tutucusu"/>
          <p:cNvSpPr>
            <a:spLocks noGrp="1"/>
          </p:cNvSpPr>
          <p:nvPr>
            <p:ph type="sldNum" sz="quarter" idx="12"/>
          </p:nvPr>
        </p:nvSpPr>
        <p:spPr/>
        <p:txBody>
          <a:bodyPr/>
          <a:lstStyle/>
          <a:p>
            <a:fld id="{F5241D30-471F-4A7E-8796-A38B74581AEE}"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8C07D340-CD3D-4483-A17F-F607B4624C38}" type="datetime1">
              <a:rPr lang="tr-TR" smtClean="0"/>
              <a:pPr/>
              <a:t>19.01.2018</a:t>
            </a:fld>
            <a:endParaRPr lang="tr-TR"/>
          </a:p>
        </p:txBody>
      </p:sp>
      <p:sp>
        <p:nvSpPr>
          <p:cNvPr id="6" name="5 Altbilgi Yer Tutucusu"/>
          <p:cNvSpPr>
            <a:spLocks noGrp="1"/>
          </p:cNvSpPr>
          <p:nvPr>
            <p:ph type="ftr" sz="quarter" idx="11"/>
          </p:nvPr>
        </p:nvSpPr>
        <p:spPr/>
        <p:txBody>
          <a:bodyPr/>
          <a:lstStyle/>
          <a:p>
            <a:r>
              <a:rPr lang="tr-TR" dirty="0"/>
              <a:t>KBUZEM</a:t>
            </a:r>
          </a:p>
          <a:p>
            <a:r>
              <a:rPr lang="tr-TR" dirty="0"/>
              <a:t>Karabük Üniversitesi</a:t>
            </a:r>
          </a:p>
          <a:p>
            <a:r>
              <a:rPr lang="tr-TR" dirty="0"/>
              <a:t>Uzaktan Eğitim Uygulama ve Araştırma Merkezi</a:t>
            </a:r>
          </a:p>
        </p:txBody>
      </p:sp>
      <p:sp>
        <p:nvSpPr>
          <p:cNvPr id="7" name="6 Slayt Numarası Yer Tutucusu"/>
          <p:cNvSpPr>
            <a:spLocks noGrp="1"/>
          </p:cNvSpPr>
          <p:nvPr>
            <p:ph type="sldNum" sz="quarter" idx="12"/>
          </p:nvPr>
        </p:nvSpPr>
        <p:spPr/>
        <p:txBody>
          <a:bodyPr/>
          <a:lstStyle/>
          <a:p>
            <a:fld id="{F5241D30-471F-4A7E-8796-A38B74581AEE}"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dirty="0"/>
              <a:t>Asıl başlık stili için tıklatın</a:t>
            </a: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dirty="0"/>
              <a:t>Asıl metin stillerini düzenlemek için tıklatın</a:t>
            </a:r>
          </a:p>
          <a:p>
            <a:pPr lvl="1"/>
            <a:r>
              <a:rPr lang="tr-TR" dirty="0"/>
              <a:t>İkinci düzey</a:t>
            </a:r>
          </a:p>
          <a:p>
            <a:pPr lvl="2"/>
            <a:r>
              <a:rPr lang="tr-TR" dirty="0"/>
              <a:t>Üçüncü düzey</a:t>
            </a:r>
          </a:p>
          <a:p>
            <a:pPr lvl="3"/>
            <a:r>
              <a:rPr lang="tr-TR" dirty="0"/>
              <a:t>Dördüncü düzey</a:t>
            </a:r>
          </a:p>
          <a:p>
            <a:pPr lvl="4"/>
            <a:r>
              <a:rPr lang="tr-TR" dirty="0"/>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7055D4-BE36-47B7-A4B8-27BD2B189472}" type="datetime1">
              <a:rPr lang="tr-TR" smtClean="0"/>
              <a:pPr/>
              <a:t>19.01.2018</a:t>
            </a:fld>
            <a:endParaRPr lang="tr-TR"/>
          </a:p>
        </p:txBody>
      </p:sp>
      <p:sp>
        <p:nvSpPr>
          <p:cNvPr id="5" name="4 Altbilgi Yer Tutucusu"/>
          <p:cNvSpPr>
            <a:spLocks noGrp="1"/>
          </p:cNvSpPr>
          <p:nvPr>
            <p:ph type="ftr" sz="quarter" idx="3"/>
          </p:nvPr>
        </p:nvSpPr>
        <p:spPr>
          <a:xfrm>
            <a:off x="2627784" y="6356350"/>
            <a:ext cx="3888432" cy="365125"/>
          </a:xfrm>
          <a:prstGeom prst="rect">
            <a:avLst/>
          </a:prstGeom>
        </p:spPr>
        <p:txBody>
          <a:bodyPr vert="horz" lIns="91440" tIns="45720" rIns="91440" bIns="45720" rtlCol="0" anchor="ctr"/>
          <a:lstStyle>
            <a:lvl1pPr algn="ctr">
              <a:defRPr lang="tr-TR" sz="1000" kern="1200" baseline="0" dirty="0" smtClean="0">
                <a:solidFill>
                  <a:schemeClr val="bg1">
                    <a:lumMod val="85000"/>
                  </a:schemeClr>
                </a:solidFill>
                <a:latin typeface="+mn-lt"/>
                <a:ea typeface="+mn-ea"/>
                <a:cs typeface="Calibri" pitchFamily="34" charset="0"/>
              </a:defRPr>
            </a:lvl1pPr>
          </a:lstStyle>
          <a:p>
            <a:r>
              <a:rPr lang="tr-TR" dirty="0"/>
              <a:t>KBUZEM</a:t>
            </a:r>
          </a:p>
          <a:p>
            <a:r>
              <a:rPr lang="tr-TR" dirty="0"/>
              <a:t>Karabük Üniversitesi</a:t>
            </a:r>
          </a:p>
          <a:p>
            <a:r>
              <a:rPr lang="tr-TR" dirty="0"/>
              <a:t>Uzaktan Eğitim Uygulama ve Araştırma Merkezi</a:t>
            </a: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241D30-471F-4A7E-8796-A38B74581AEE}"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97"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hf hdr="0" dt="0"/>
  <p:txStyles>
    <p:titleStyle>
      <a:lvl1pPr algn="ctr" defTabSz="914400" rtl="0" eaLnBrk="1" latinLnBrk="0" hangingPunct="1">
        <a:spcBef>
          <a:spcPct val="0"/>
        </a:spcBef>
        <a:buNone/>
        <a:defRPr lang="tr-TR" sz="4000" b="1" kern="1200" dirty="0" smtClean="0">
          <a:solidFill>
            <a:schemeClr val="tx2"/>
          </a:solidFill>
          <a:latin typeface="Palatino Linotype" pitchFamily="18" charset="0"/>
          <a:ea typeface="+mj-ea"/>
          <a:cs typeface="+mj-cs"/>
        </a:defRPr>
      </a:lvl1pPr>
    </p:titleStyle>
    <p:bodyStyle>
      <a:lvl1pPr marL="342900" indent="-342900" algn="l" defTabSz="914400" rtl="0" eaLnBrk="1" latinLnBrk="0" hangingPunct="1">
        <a:spcBef>
          <a:spcPct val="20000"/>
        </a:spcBef>
        <a:buFont typeface="Arial" pitchFamily="34" charset="0"/>
        <a:buChar char="•"/>
        <a:defRPr sz="2800" kern="1200">
          <a:solidFill>
            <a:schemeClr val="tx1"/>
          </a:solidFill>
          <a:latin typeface="Palatino Linotype" pitchFamily="18" charset="0"/>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Palatino Linotype" pitchFamily="18" charset="0"/>
          <a:ea typeface="+mn-ea"/>
          <a:cs typeface="+mn-cs"/>
        </a:defRPr>
      </a:lvl2pPr>
      <a:lvl3pPr marL="1143000" indent="-228600" algn="l" defTabSz="914400" rtl="0" eaLnBrk="1" latinLnBrk="0" hangingPunct="1">
        <a:spcBef>
          <a:spcPct val="20000"/>
        </a:spcBef>
        <a:buFont typeface="Wingdings" pitchFamily="2" charset="2"/>
        <a:buChar char="§"/>
        <a:defRPr sz="2000" kern="1200">
          <a:solidFill>
            <a:schemeClr val="tx1"/>
          </a:solidFill>
          <a:latin typeface="Palatino Linotype" pitchFamily="18" charset="0"/>
          <a:ea typeface="+mn-ea"/>
          <a:cs typeface="+mn-cs"/>
        </a:defRPr>
      </a:lvl3pPr>
      <a:lvl4pPr marL="1600200" indent="-228600" algn="l" defTabSz="914400" rtl="0" eaLnBrk="1" latinLnBrk="0" hangingPunct="1">
        <a:spcBef>
          <a:spcPct val="20000"/>
        </a:spcBef>
        <a:buFont typeface="Wingdings" pitchFamily="2" charset="2"/>
        <a:buChar char="ü"/>
        <a:defRPr sz="1800" kern="1200">
          <a:solidFill>
            <a:schemeClr val="tx1"/>
          </a:solidFill>
          <a:latin typeface="Palatino Linotype" pitchFamily="18" charset="0"/>
          <a:ea typeface="+mn-ea"/>
          <a:cs typeface="+mn-cs"/>
        </a:defRPr>
      </a:lvl4pPr>
      <a:lvl5pPr marL="2057400" indent="-228600" algn="l" defTabSz="914400" rtl="0" eaLnBrk="1" latinLnBrk="0" hangingPunct="1">
        <a:spcBef>
          <a:spcPct val="20000"/>
        </a:spcBef>
        <a:buFont typeface="Wingdings" pitchFamily="2" charset="2"/>
        <a:buChar char="v"/>
        <a:defRPr sz="1600" kern="1200">
          <a:solidFill>
            <a:schemeClr val="tx1"/>
          </a:solidFill>
          <a:latin typeface="Palatino Linotype" pitchFamily="18"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t>TUR182</a:t>
            </a:r>
            <a:br>
              <a:rPr lang="tr-TR" dirty="0">
                <a:solidFill>
                  <a:srgbClr val="1F497D"/>
                </a:solidFill>
              </a:rPr>
            </a:br>
            <a:r>
              <a:rPr lang="tr-TR" dirty="0">
                <a:solidFill>
                  <a:srgbClr val="1F497D"/>
                </a:solidFill>
              </a:rPr>
              <a:t>TÜRK DİLİ II</a:t>
            </a:r>
            <a:endParaRPr lang="tr-TR" dirty="0"/>
          </a:p>
        </p:txBody>
      </p:sp>
      <p:sp>
        <p:nvSpPr>
          <p:cNvPr id="4" name="3 Dikdörtgen"/>
          <p:cNvSpPr/>
          <p:nvPr/>
        </p:nvSpPr>
        <p:spPr>
          <a:xfrm>
            <a:off x="7020272" y="667986"/>
            <a:ext cx="1728192" cy="492443"/>
          </a:xfrm>
          <a:prstGeom prst="rect">
            <a:avLst/>
          </a:prstGeom>
        </p:spPr>
        <p:txBody>
          <a:bodyPr wrap="square">
            <a:spAutoFit/>
          </a:bodyPr>
          <a:lstStyle/>
          <a:p>
            <a:pPr lvl="0" algn="ctr" fontAlgn="base">
              <a:spcBef>
                <a:spcPct val="0"/>
              </a:spcBef>
              <a:spcAft>
                <a:spcPts val="1000"/>
              </a:spcAft>
            </a:pPr>
            <a:r>
              <a:rPr lang="tr-TR" sz="2600" b="1" dirty="0">
                <a:solidFill>
                  <a:srgbClr val="1F497D"/>
                </a:solidFill>
                <a:latin typeface="Calibri" pitchFamily="34" charset="0"/>
              </a:rPr>
              <a:t>5</a:t>
            </a:r>
            <a:r>
              <a:rPr lang="tr-TR" sz="2600" b="1">
                <a:solidFill>
                  <a:srgbClr val="1F497D"/>
                </a:solidFill>
                <a:latin typeface="Calibri" pitchFamily="34" charset="0"/>
              </a:rPr>
              <a:t>. </a:t>
            </a:r>
            <a:r>
              <a:rPr lang="tr-TR" sz="2600" b="1" dirty="0">
                <a:solidFill>
                  <a:srgbClr val="1F497D"/>
                </a:solidFill>
                <a:latin typeface="Calibri" pitchFamily="34" charset="0"/>
              </a:rPr>
              <a:t>HAFTA</a:t>
            </a:r>
            <a:endParaRPr lang="tr-TR" sz="2600" dirty="0">
              <a:latin typeface="Arial"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i="1"/>
              <a:t>Yapısına Göre Cümleler</a:t>
            </a:r>
            <a:endParaRPr lang="tr-TR" dirty="0"/>
          </a:p>
        </p:txBody>
      </p:sp>
      <p:sp>
        <p:nvSpPr>
          <p:cNvPr id="3" name="2 İçerik Yer Tutucusu"/>
          <p:cNvSpPr>
            <a:spLocks noGrp="1"/>
          </p:cNvSpPr>
          <p:nvPr>
            <p:ph idx="1"/>
          </p:nvPr>
        </p:nvSpPr>
        <p:spPr/>
        <p:txBody>
          <a:bodyPr>
            <a:normAutofit/>
          </a:bodyPr>
          <a:lstStyle/>
          <a:p>
            <a:pPr lvl="0"/>
            <a:r>
              <a:rPr lang="tr-TR" b="1" dirty="0"/>
              <a:t>“Ki” li Bağlı Cümleler</a:t>
            </a:r>
            <a:endParaRPr lang="tr-TR" dirty="0"/>
          </a:p>
          <a:p>
            <a:pPr lvl="0"/>
            <a:r>
              <a:rPr lang="tr-TR" dirty="0"/>
              <a:t>Farsça “</a:t>
            </a:r>
            <a:r>
              <a:rPr lang="tr-TR" b="1" dirty="0"/>
              <a:t>ki</a:t>
            </a:r>
            <a:r>
              <a:rPr lang="tr-TR" dirty="0"/>
              <a:t>” bağlama edatıyla bağlanmış cümlelerdir. Bu cümlelerin her biri, tek başına yargı bildiren müstakil bir cümledir. Bu yapıda genellikle ana cümle başta, yardımcı cümle sonda bulunduğu için bu sıralanış Türkçe cümle yapısına aykırıdır.	</a:t>
            </a:r>
          </a:p>
          <a:p>
            <a:endParaRPr lang="tr-TR" dirty="0"/>
          </a:p>
        </p:txBody>
      </p:sp>
      <p:sp>
        <p:nvSpPr>
          <p:cNvPr id="4" name="3 Altbilgi Yer Tutucusu"/>
          <p:cNvSpPr>
            <a:spLocks noGrp="1"/>
          </p:cNvSpPr>
          <p:nvPr>
            <p:ph type="ftr" sz="quarter" idx="11"/>
          </p:nvPr>
        </p:nvSpPr>
        <p:spPr/>
        <p:txBody>
          <a:bodyPr/>
          <a:lstStyle/>
          <a:p>
            <a:r>
              <a:rPr lang="tr-TR"/>
              <a:t>KBUZEM</a:t>
            </a:r>
          </a:p>
          <a:p>
            <a:r>
              <a:rPr lang="tr-TR"/>
              <a:t>Karabük Üniversitesi</a:t>
            </a:r>
          </a:p>
          <a:p>
            <a:r>
              <a:rPr lang="tr-TR"/>
              <a:t>Uzaktan Eğitim Uygulama ve Araştırma Merkezi</a:t>
            </a:r>
            <a:endParaRPr lang="tr-TR" dirty="0"/>
          </a:p>
        </p:txBody>
      </p:sp>
      <p:sp>
        <p:nvSpPr>
          <p:cNvPr id="5" name="4 Slayt Numarası Yer Tutucusu"/>
          <p:cNvSpPr>
            <a:spLocks noGrp="1"/>
          </p:cNvSpPr>
          <p:nvPr>
            <p:ph type="sldNum" sz="quarter" idx="12"/>
          </p:nvPr>
        </p:nvSpPr>
        <p:spPr/>
        <p:txBody>
          <a:bodyPr/>
          <a:lstStyle/>
          <a:p>
            <a:fld id="{F5241D30-471F-4A7E-8796-A38B74581AEE}" type="slidenum">
              <a:rPr lang="tr-TR" smtClean="0"/>
              <a:pPr/>
              <a:t>10</a:t>
            </a:fld>
            <a:endParaRPr lang="tr-TR"/>
          </a:p>
        </p:txBody>
      </p:sp>
    </p:spTree>
    <p:extLst>
      <p:ext uri="{BB962C8B-B14F-4D97-AF65-F5344CB8AC3E}">
        <p14:creationId xmlns:p14="http://schemas.microsoft.com/office/powerpoint/2010/main" val="10529756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i="1"/>
              <a:t>Yapısına Göre Cümleler</a:t>
            </a:r>
            <a:endParaRPr lang="tr-TR" dirty="0"/>
          </a:p>
        </p:txBody>
      </p:sp>
      <p:sp>
        <p:nvSpPr>
          <p:cNvPr id="3" name="2 İçerik Yer Tutucusu"/>
          <p:cNvSpPr>
            <a:spLocks noGrp="1"/>
          </p:cNvSpPr>
          <p:nvPr>
            <p:ph idx="1"/>
          </p:nvPr>
        </p:nvSpPr>
        <p:spPr/>
        <p:txBody>
          <a:bodyPr>
            <a:normAutofit/>
          </a:bodyPr>
          <a:lstStyle/>
          <a:p>
            <a:r>
              <a:rPr lang="tr-TR" dirty="0"/>
              <a:t> Gönlüm isterdi ki mazini dirilten sanat</a:t>
            </a:r>
          </a:p>
          <a:p>
            <a:pPr marL="0" indent="0">
              <a:buNone/>
            </a:pPr>
            <a:r>
              <a:rPr lang="tr-TR" dirty="0"/>
              <a:t>     Sana tarihini her lahza hayal ettirsin</a:t>
            </a:r>
          </a:p>
          <a:p>
            <a:pPr marL="0" indent="0">
              <a:buNone/>
            </a:pPr>
            <a:endParaRPr lang="tr-TR" dirty="0"/>
          </a:p>
          <a:p>
            <a:pPr marL="0" indent="0">
              <a:buNone/>
            </a:pPr>
            <a:r>
              <a:rPr lang="tr-TR" dirty="0"/>
              <a:t>   Ne büyüksün ki</a:t>
            </a:r>
          </a:p>
          <a:p>
            <a:pPr marL="0" indent="0">
              <a:buNone/>
            </a:pPr>
            <a:r>
              <a:rPr lang="tr-TR" dirty="0"/>
              <a:t>   Kanın kurtarıyor tevhidi.</a:t>
            </a:r>
          </a:p>
          <a:p>
            <a:pPr marL="0" indent="0">
              <a:buNone/>
            </a:pPr>
            <a:endParaRPr lang="tr-TR" dirty="0"/>
          </a:p>
          <a:p>
            <a:pPr marL="0" indent="0">
              <a:buNone/>
            </a:pPr>
            <a:endParaRPr lang="tr-TR" dirty="0"/>
          </a:p>
        </p:txBody>
      </p:sp>
      <p:sp>
        <p:nvSpPr>
          <p:cNvPr id="4" name="3 Altbilgi Yer Tutucusu"/>
          <p:cNvSpPr>
            <a:spLocks noGrp="1"/>
          </p:cNvSpPr>
          <p:nvPr>
            <p:ph type="ftr" sz="quarter" idx="11"/>
          </p:nvPr>
        </p:nvSpPr>
        <p:spPr/>
        <p:txBody>
          <a:bodyPr/>
          <a:lstStyle/>
          <a:p>
            <a:r>
              <a:rPr lang="tr-TR"/>
              <a:t>KBUZEM</a:t>
            </a:r>
          </a:p>
          <a:p>
            <a:r>
              <a:rPr lang="tr-TR"/>
              <a:t>Karabük Üniversitesi</a:t>
            </a:r>
          </a:p>
          <a:p>
            <a:r>
              <a:rPr lang="tr-TR"/>
              <a:t>Uzaktan Eğitim Uygulama ve Araştırma Merkezi</a:t>
            </a:r>
            <a:endParaRPr lang="tr-TR" dirty="0"/>
          </a:p>
        </p:txBody>
      </p:sp>
      <p:sp>
        <p:nvSpPr>
          <p:cNvPr id="5" name="4 Slayt Numarası Yer Tutucusu"/>
          <p:cNvSpPr>
            <a:spLocks noGrp="1"/>
          </p:cNvSpPr>
          <p:nvPr>
            <p:ph type="sldNum" sz="quarter" idx="12"/>
          </p:nvPr>
        </p:nvSpPr>
        <p:spPr/>
        <p:txBody>
          <a:bodyPr/>
          <a:lstStyle/>
          <a:p>
            <a:fld id="{F5241D30-471F-4A7E-8796-A38B74581AEE}" type="slidenum">
              <a:rPr lang="tr-TR" smtClean="0"/>
              <a:pPr/>
              <a:t>11</a:t>
            </a:fld>
            <a:endParaRPr lang="tr-TR"/>
          </a:p>
        </p:txBody>
      </p:sp>
    </p:spTree>
    <p:extLst>
      <p:ext uri="{BB962C8B-B14F-4D97-AF65-F5344CB8AC3E}">
        <p14:creationId xmlns:p14="http://schemas.microsoft.com/office/powerpoint/2010/main" val="7522861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i="1"/>
              <a:t>Yapısına Göre Cümleler</a:t>
            </a:r>
            <a:endParaRPr lang="tr-TR" dirty="0"/>
          </a:p>
        </p:txBody>
      </p:sp>
      <p:sp>
        <p:nvSpPr>
          <p:cNvPr id="3" name="2 İçerik Yer Tutucusu"/>
          <p:cNvSpPr>
            <a:spLocks noGrp="1"/>
          </p:cNvSpPr>
          <p:nvPr>
            <p:ph idx="1"/>
          </p:nvPr>
        </p:nvSpPr>
        <p:spPr/>
        <p:txBody>
          <a:bodyPr>
            <a:normAutofit lnSpcReduction="10000"/>
          </a:bodyPr>
          <a:lstStyle/>
          <a:p>
            <a:pPr algn="just"/>
            <a:r>
              <a:rPr lang="tr-TR" b="1" dirty="0"/>
              <a:t>Diğer Bağlaçlarla Kurulan Bağlı Cümleler</a:t>
            </a:r>
            <a:endParaRPr lang="tr-TR" dirty="0"/>
          </a:p>
          <a:p>
            <a:pPr algn="just"/>
            <a:r>
              <a:rPr lang="tr-TR" dirty="0"/>
              <a:t>Birden fazla cümlenin “</a:t>
            </a:r>
            <a:r>
              <a:rPr lang="tr-TR" b="1" dirty="0"/>
              <a:t>ve, veya, fakat, da, ama, lâkin, meğer, halbuki</a:t>
            </a:r>
            <a:r>
              <a:rPr lang="tr-TR" dirty="0"/>
              <a:t>” v.b.  bağlaçlarla birbirine bağlandığı cümleler topluluğudur. Her biri müstakil bir cümle olan bu cümleler arasındaki anlam ilişkisi, bağlaçlarla sağlanıp pekiştirilmektedir. Bu cümlelerin bazılarında yüklemin kip ve şahıs ekinin aynı, bazılarında ise farklı olduğu görülür. Unsurlarından bir veya birkaçının ortak olduğu bağlı cümleler de bulunmaktadır.</a:t>
            </a:r>
          </a:p>
          <a:p>
            <a:pPr algn="just"/>
            <a:endParaRPr lang="tr-TR" dirty="0"/>
          </a:p>
        </p:txBody>
      </p:sp>
      <p:sp>
        <p:nvSpPr>
          <p:cNvPr id="4" name="3 Altbilgi Yer Tutucusu"/>
          <p:cNvSpPr>
            <a:spLocks noGrp="1"/>
          </p:cNvSpPr>
          <p:nvPr>
            <p:ph type="ftr" sz="quarter" idx="11"/>
          </p:nvPr>
        </p:nvSpPr>
        <p:spPr/>
        <p:txBody>
          <a:bodyPr/>
          <a:lstStyle/>
          <a:p>
            <a:r>
              <a:rPr lang="tr-TR"/>
              <a:t>KBUZEM</a:t>
            </a:r>
          </a:p>
          <a:p>
            <a:r>
              <a:rPr lang="tr-TR"/>
              <a:t>Karabük Üniversitesi</a:t>
            </a:r>
          </a:p>
          <a:p>
            <a:r>
              <a:rPr lang="tr-TR"/>
              <a:t>Uzaktan Eğitim Uygulama ve Araştırma Merkezi</a:t>
            </a:r>
            <a:endParaRPr lang="tr-TR" dirty="0"/>
          </a:p>
        </p:txBody>
      </p:sp>
      <p:sp>
        <p:nvSpPr>
          <p:cNvPr id="5" name="4 Slayt Numarası Yer Tutucusu"/>
          <p:cNvSpPr>
            <a:spLocks noGrp="1"/>
          </p:cNvSpPr>
          <p:nvPr>
            <p:ph type="sldNum" sz="quarter" idx="12"/>
          </p:nvPr>
        </p:nvSpPr>
        <p:spPr/>
        <p:txBody>
          <a:bodyPr/>
          <a:lstStyle/>
          <a:p>
            <a:fld id="{F5241D30-471F-4A7E-8796-A38B74581AEE}" type="slidenum">
              <a:rPr lang="tr-TR" smtClean="0"/>
              <a:pPr/>
              <a:t>12</a:t>
            </a:fld>
            <a:endParaRPr lang="tr-T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i="1"/>
              <a:t>Yapısına Göre Cümleler</a:t>
            </a:r>
            <a:endParaRPr lang="tr-TR" dirty="0"/>
          </a:p>
        </p:txBody>
      </p:sp>
      <p:sp>
        <p:nvSpPr>
          <p:cNvPr id="3" name="2 İçerik Yer Tutucusu"/>
          <p:cNvSpPr>
            <a:spLocks noGrp="1"/>
          </p:cNvSpPr>
          <p:nvPr>
            <p:ph idx="1"/>
          </p:nvPr>
        </p:nvSpPr>
        <p:spPr/>
        <p:txBody>
          <a:bodyPr>
            <a:normAutofit/>
          </a:bodyPr>
          <a:lstStyle/>
          <a:p>
            <a:pPr algn="just"/>
            <a:r>
              <a:rPr lang="tr-TR" b="1" u="sng" dirty="0"/>
              <a:t>Sıralı Cümle</a:t>
            </a:r>
            <a:endParaRPr lang="tr-TR" dirty="0"/>
          </a:p>
          <a:p>
            <a:pPr algn="just"/>
            <a:r>
              <a:rPr lang="tr-TR" dirty="0"/>
              <a:t>Tek başına yargı bildiren birden fazla  bir anlam bütünlüğü içinde sıralanmasıyla meydana gelen cümleler topluluğudur. Sıralı cümleler iki veya daha fazla cümleyle kurulur. Cümleler birbirinden virgül veya noktalı virgülle ayrılırlar. İki tip sıralı cümle</a:t>
            </a:r>
          </a:p>
          <a:p>
            <a:pPr>
              <a:buNone/>
            </a:pPr>
            <a:r>
              <a:rPr lang="tr-TR" dirty="0"/>
              <a:t>	vardır:	</a:t>
            </a:r>
            <a:br>
              <a:rPr lang="tr-TR" dirty="0"/>
            </a:br>
            <a:endParaRPr lang="tr-TR" dirty="0"/>
          </a:p>
          <a:p>
            <a:pPr algn="just"/>
            <a:endParaRPr lang="tr-TR" dirty="0"/>
          </a:p>
          <a:p>
            <a:pPr algn="just"/>
            <a:endParaRPr lang="tr-TR" dirty="0"/>
          </a:p>
        </p:txBody>
      </p:sp>
      <p:sp>
        <p:nvSpPr>
          <p:cNvPr id="4" name="3 Altbilgi Yer Tutucusu"/>
          <p:cNvSpPr>
            <a:spLocks noGrp="1"/>
          </p:cNvSpPr>
          <p:nvPr>
            <p:ph type="ftr" sz="quarter" idx="11"/>
          </p:nvPr>
        </p:nvSpPr>
        <p:spPr/>
        <p:txBody>
          <a:bodyPr/>
          <a:lstStyle/>
          <a:p>
            <a:r>
              <a:rPr lang="tr-TR"/>
              <a:t>KBUZEM</a:t>
            </a:r>
          </a:p>
          <a:p>
            <a:r>
              <a:rPr lang="tr-TR"/>
              <a:t>Karabük Üniversitesi</a:t>
            </a:r>
          </a:p>
          <a:p>
            <a:r>
              <a:rPr lang="tr-TR"/>
              <a:t>Uzaktan Eğitim Uygulama ve Araştırma Merkezi</a:t>
            </a:r>
            <a:endParaRPr lang="tr-TR" dirty="0"/>
          </a:p>
        </p:txBody>
      </p:sp>
      <p:sp>
        <p:nvSpPr>
          <p:cNvPr id="5" name="4 Slayt Numarası Yer Tutucusu"/>
          <p:cNvSpPr>
            <a:spLocks noGrp="1"/>
          </p:cNvSpPr>
          <p:nvPr>
            <p:ph type="sldNum" sz="quarter" idx="12"/>
          </p:nvPr>
        </p:nvSpPr>
        <p:spPr/>
        <p:txBody>
          <a:bodyPr/>
          <a:lstStyle/>
          <a:p>
            <a:fld id="{F5241D30-471F-4A7E-8796-A38B74581AEE}" type="slidenum">
              <a:rPr lang="tr-TR" smtClean="0"/>
              <a:pPr/>
              <a:t>13</a:t>
            </a:fld>
            <a:endParaRPr lang="tr-T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i="1"/>
              <a:t>Yapısına Göre Cümleler</a:t>
            </a:r>
            <a:endParaRPr lang="tr-TR" dirty="0"/>
          </a:p>
        </p:txBody>
      </p:sp>
      <p:sp>
        <p:nvSpPr>
          <p:cNvPr id="3" name="2 İçerik Yer Tutucusu"/>
          <p:cNvSpPr>
            <a:spLocks noGrp="1"/>
          </p:cNvSpPr>
          <p:nvPr>
            <p:ph idx="1"/>
          </p:nvPr>
        </p:nvSpPr>
        <p:spPr>
          <a:xfrm>
            <a:off x="467544" y="1628800"/>
            <a:ext cx="8229600" cy="4525963"/>
          </a:xfrm>
        </p:spPr>
        <p:txBody>
          <a:bodyPr/>
          <a:lstStyle/>
          <a:p>
            <a:pPr lvl="0"/>
            <a:r>
              <a:rPr lang="en-GB" b="1" dirty="0" err="1"/>
              <a:t>Bağımlı</a:t>
            </a:r>
            <a:r>
              <a:rPr lang="en-GB" b="1" dirty="0"/>
              <a:t> </a:t>
            </a:r>
            <a:r>
              <a:rPr lang="en-GB" b="1" dirty="0" err="1"/>
              <a:t>Sıralı</a:t>
            </a:r>
            <a:r>
              <a:rPr lang="en-GB" b="1" dirty="0"/>
              <a:t> </a:t>
            </a:r>
            <a:r>
              <a:rPr lang="en-GB" b="1" dirty="0" err="1"/>
              <a:t>Cümle</a:t>
            </a:r>
            <a:endParaRPr lang="tr-TR" dirty="0"/>
          </a:p>
          <a:p>
            <a:pPr lvl="0"/>
            <a:r>
              <a:rPr lang="tr-TR" dirty="0"/>
              <a:t>Aralarında bir veya birden fazla ortak öğenin bulunduğu cümlelerdir. </a:t>
            </a:r>
          </a:p>
          <a:p>
            <a:pPr marL="0" indent="0" algn="just">
              <a:buNone/>
            </a:pPr>
            <a:endParaRPr lang="tr-TR" dirty="0"/>
          </a:p>
          <a:p>
            <a:pPr marL="0" indent="0" algn="just">
              <a:buNone/>
            </a:pPr>
            <a:r>
              <a:rPr lang="tr-TR" dirty="0"/>
              <a:t>Dün akşama kadar </a:t>
            </a:r>
            <a:r>
              <a:rPr lang="tr-TR" b="1" dirty="0"/>
              <a:t>çalıştım</a:t>
            </a:r>
            <a:r>
              <a:rPr lang="tr-TR" dirty="0"/>
              <a:t>, çok </a:t>
            </a:r>
            <a:r>
              <a:rPr lang="tr-TR" b="1" dirty="0"/>
              <a:t>yoruldum</a:t>
            </a:r>
            <a:r>
              <a:rPr lang="tr-TR" dirty="0"/>
              <a:t>.</a:t>
            </a:r>
          </a:p>
          <a:p>
            <a:pPr marL="0" indent="0" algn="just">
              <a:buNone/>
            </a:pPr>
            <a:r>
              <a:rPr lang="tr-TR" dirty="0"/>
              <a:t>Her zaman planlı </a:t>
            </a:r>
            <a:r>
              <a:rPr lang="tr-TR" b="1" dirty="0"/>
              <a:t>çalışır</a:t>
            </a:r>
            <a:r>
              <a:rPr lang="tr-TR" dirty="0"/>
              <a:t>, başarılı </a:t>
            </a:r>
            <a:r>
              <a:rPr lang="tr-TR" b="1" dirty="0"/>
              <a:t>olurdu</a:t>
            </a:r>
            <a:r>
              <a:rPr lang="tr-TR" dirty="0"/>
              <a:t>. </a:t>
            </a:r>
          </a:p>
          <a:p>
            <a:pPr marL="0" indent="0" algn="just">
              <a:buNone/>
            </a:pPr>
            <a:endParaRPr lang="tr-TR" dirty="0"/>
          </a:p>
        </p:txBody>
      </p:sp>
      <p:sp>
        <p:nvSpPr>
          <p:cNvPr id="4" name="3 Altbilgi Yer Tutucusu"/>
          <p:cNvSpPr>
            <a:spLocks noGrp="1"/>
          </p:cNvSpPr>
          <p:nvPr>
            <p:ph type="ftr" sz="quarter" idx="11"/>
          </p:nvPr>
        </p:nvSpPr>
        <p:spPr/>
        <p:txBody>
          <a:bodyPr/>
          <a:lstStyle/>
          <a:p>
            <a:r>
              <a:rPr lang="tr-TR"/>
              <a:t>KBUZEM</a:t>
            </a:r>
          </a:p>
          <a:p>
            <a:r>
              <a:rPr lang="tr-TR"/>
              <a:t>Karabük Üniversitesi</a:t>
            </a:r>
          </a:p>
          <a:p>
            <a:r>
              <a:rPr lang="tr-TR"/>
              <a:t>Uzaktan Eğitim Uygulama ve Araştırma Merkezi</a:t>
            </a:r>
            <a:endParaRPr lang="tr-TR" dirty="0"/>
          </a:p>
        </p:txBody>
      </p:sp>
      <p:sp>
        <p:nvSpPr>
          <p:cNvPr id="5" name="4 Slayt Numarası Yer Tutucusu"/>
          <p:cNvSpPr>
            <a:spLocks noGrp="1"/>
          </p:cNvSpPr>
          <p:nvPr>
            <p:ph type="sldNum" sz="quarter" idx="12"/>
          </p:nvPr>
        </p:nvSpPr>
        <p:spPr/>
        <p:txBody>
          <a:bodyPr/>
          <a:lstStyle/>
          <a:p>
            <a:fld id="{F5241D30-471F-4A7E-8796-A38B74581AEE}" type="slidenum">
              <a:rPr lang="tr-TR" smtClean="0"/>
              <a:pPr/>
              <a:t>14</a:t>
            </a:fld>
            <a:endParaRPr lang="tr-T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i="1"/>
              <a:t>Yapısına Göre Cümleler</a:t>
            </a:r>
            <a:endParaRPr lang="tr-TR" dirty="0"/>
          </a:p>
        </p:txBody>
      </p:sp>
      <p:sp>
        <p:nvSpPr>
          <p:cNvPr id="3" name="2 İçerik Yer Tutucusu"/>
          <p:cNvSpPr>
            <a:spLocks noGrp="1"/>
          </p:cNvSpPr>
          <p:nvPr>
            <p:ph idx="1"/>
          </p:nvPr>
        </p:nvSpPr>
        <p:spPr>
          <a:xfrm>
            <a:off x="467544" y="1628800"/>
            <a:ext cx="8229600" cy="4525963"/>
          </a:xfrm>
        </p:spPr>
        <p:txBody>
          <a:bodyPr/>
          <a:lstStyle/>
          <a:p>
            <a:pPr lvl="0"/>
            <a:r>
              <a:rPr lang="en-GB" b="1" dirty="0" err="1"/>
              <a:t>Bağımsız</a:t>
            </a:r>
            <a:r>
              <a:rPr lang="en-GB" b="1" dirty="0"/>
              <a:t> </a:t>
            </a:r>
            <a:r>
              <a:rPr lang="en-GB" b="1" dirty="0" err="1"/>
              <a:t>Sıralı</a:t>
            </a:r>
            <a:r>
              <a:rPr lang="en-GB" b="1" dirty="0"/>
              <a:t> </a:t>
            </a:r>
            <a:r>
              <a:rPr lang="en-GB" b="1" dirty="0" err="1"/>
              <a:t>Cümle</a:t>
            </a:r>
            <a:endParaRPr lang="tr-TR" dirty="0"/>
          </a:p>
          <a:p>
            <a:pPr lvl="0"/>
            <a:r>
              <a:rPr lang="tr-TR" dirty="0"/>
              <a:t>Ortak bir öğesi bulunmayan ancak aralarındaki ilişkinin anlam yönüyle tamamlandığı cümlelerdir.</a:t>
            </a:r>
          </a:p>
          <a:p>
            <a:pPr marL="0" indent="0" algn="just">
              <a:buNone/>
            </a:pPr>
            <a:endParaRPr lang="tr-TR" dirty="0"/>
          </a:p>
          <a:p>
            <a:pPr marL="0" indent="0" algn="just">
              <a:buNone/>
            </a:pPr>
            <a:r>
              <a:rPr lang="tr-TR" dirty="0"/>
              <a:t>Laf </a:t>
            </a:r>
            <a:r>
              <a:rPr lang="tr-TR" b="1" dirty="0"/>
              <a:t>çok</a:t>
            </a:r>
            <a:r>
              <a:rPr lang="tr-TR" dirty="0"/>
              <a:t>, icraat </a:t>
            </a:r>
            <a:r>
              <a:rPr lang="tr-TR" b="1" dirty="0"/>
              <a:t>yok.</a:t>
            </a:r>
          </a:p>
          <a:p>
            <a:pPr marL="0" indent="0" algn="just">
              <a:buNone/>
            </a:pPr>
            <a:r>
              <a:rPr lang="tr-TR" dirty="0"/>
              <a:t>Horoz </a:t>
            </a:r>
            <a:r>
              <a:rPr lang="tr-TR" b="1" dirty="0"/>
              <a:t>ölür</a:t>
            </a:r>
            <a:r>
              <a:rPr lang="tr-TR" dirty="0"/>
              <a:t>, gözü çöplükte </a:t>
            </a:r>
            <a:r>
              <a:rPr lang="tr-TR" b="1" dirty="0"/>
              <a:t>kalır.</a:t>
            </a:r>
          </a:p>
        </p:txBody>
      </p:sp>
      <p:sp>
        <p:nvSpPr>
          <p:cNvPr id="4" name="3 Altbilgi Yer Tutucusu"/>
          <p:cNvSpPr>
            <a:spLocks noGrp="1"/>
          </p:cNvSpPr>
          <p:nvPr>
            <p:ph type="ftr" sz="quarter" idx="11"/>
          </p:nvPr>
        </p:nvSpPr>
        <p:spPr/>
        <p:txBody>
          <a:bodyPr/>
          <a:lstStyle/>
          <a:p>
            <a:r>
              <a:rPr lang="tr-TR"/>
              <a:t>KBUZEM</a:t>
            </a:r>
          </a:p>
          <a:p>
            <a:r>
              <a:rPr lang="tr-TR"/>
              <a:t>Karabük Üniversitesi</a:t>
            </a:r>
          </a:p>
          <a:p>
            <a:r>
              <a:rPr lang="tr-TR"/>
              <a:t>Uzaktan Eğitim Uygulama ve Araştırma Merkezi</a:t>
            </a:r>
            <a:endParaRPr lang="tr-TR" dirty="0"/>
          </a:p>
        </p:txBody>
      </p:sp>
      <p:sp>
        <p:nvSpPr>
          <p:cNvPr id="5" name="4 Slayt Numarası Yer Tutucusu"/>
          <p:cNvSpPr>
            <a:spLocks noGrp="1"/>
          </p:cNvSpPr>
          <p:nvPr>
            <p:ph type="sldNum" sz="quarter" idx="12"/>
          </p:nvPr>
        </p:nvSpPr>
        <p:spPr/>
        <p:txBody>
          <a:bodyPr/>
          <a:lstStyle/>
          <a:p>
            <a:fld id="{F5241D30-471F-4A7E-8796-A38B74581AEE}" type="slidenum">
              <a:rPr lang="tr-TR" smtClean="0"/>
              <a:pPr/>
              <a:t>15</a:t>
            </a:fld>
            <a:endParaRPr lang="tr-TR"/>
          </a:p>
        </p:txBody>
      </p:sp>
    </p:spTree>
    <p:extLst>
      <p:ext uri="{BB962C8B-B14F-4D97-AF65-F5344CB8AC3E}">
        <p14:creationId xmlns:p14="http://schemas.microsoft.com/office/powerpoint/2010/main" val="14611910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i="1"/>
              <a:t>Yapısına Göre Cümleler</a:t>
            </a:r>
            <a:endParaRPr lang="tr-TR" dirty="0"/>
          </a:p>
        </p:txBody>
      </p:sp>
      <p:sp>
        <p:nvSpPr>
          <p:cNvPr id="3" name="2 İçerik Yer Tutucusu"/>
          <p:cNvSpPr>
            <a:spLocks noGrp="1"/>
          </p:cNvSpPr>
          <p:nvPr>
            <p:ph idx="1"/>
          </p:nvPr>
        </p:nvSpPr>
        <p:spPr/>
        <p:txBody>
          <a:bodyPr/>
          <a:lstStyle/>
          <a:p>
            <a:pPr algn="just"/>
            <a:r>
              <a:rPr lang="tr-TR" u="sng" dirty="0"/>
              <a:t>NOT:</a:t>
            </a:r>
            <a:r>
              <a:rPr lang="tr-TR" dirty="0"/>
              <a:t> Bir cümle yapı bakımından “</a:t>
            </a:r>
            <a:r>
              <a:rPr lang="tr-TR" b="1" dirty="0"/>
              <a:t>birleşik</a:t>
            </a:r>
            <a:r>
              <a:rPr lang="tr-TR" dirty="0"/>
              <a:t>”, “</a:t>
            </a:r>
            <a:r>
              <a:rPr lang="tr-TR" b="1" dirty="0"/>
              <a:t>bağlı</a:t>
            </a:r>
            <a:r>
              <a:rPr lang="tr-TR" dirty="0"/>
              <a:t>”, “</a:t>
            </a:r>
            <a:r>
              <a:rPr lang="tr-TR" b="1" dirty="0"/>
              <a:t>sıralı</a:t>
            </a:r>
            <a:r>
              <a:rPr lang="tr-TR" dirty="0"/>
              <a:t>” olma özelliklerinden yalnızca birine sahip olabilir. Bu tarz bir yapı içinde yer alan cümlelerden her biri de “</a:t>
            </a:r>
            <a:r>
              <a:rPr lang="tr-TR" b="1" dirty="0"/>
              <a:t>basit, birleşik, bağlı, sıralı</a:t>
            </a:r>
            <a:r>
              <a:rPr lang="tr-TR" dirty="0"/>
              <a:t>” cümleler olabilir. Bu durumda cümle, anlamı esas alınarak dikkatle tahlil edilmelidir.</a:t>
            </a:r>
          </a:p>
          <a:p>
            <a:pPr algn="just"/>
            <a:endParaRPr lang="tr-TR" dirty="0"/>
          </a:p>
        </p:txBody>
      </p:sp>
      <p:sp>
        <p:nvSpPr>
          <p:cNvPr id="4" name="3 Altbilgi Yer Tutucusu"/>
          <p:cNvSpPr>
            <a:spLocks noGrp="1"/>
          </p:cNvSpPr>
          <p:nvPr>
            <p:ph type="ftr" sz="quarter" idx="11"/>
          </p:nvPr>
        </p:nvSpPr>
        <p:spPr/>
        <p:txBody>
          <a:bodyPr/>
          <a:lstStyle/>
          <a:p>
            <a:r>
              <a:rPr lang="tr-TR"/>
              <a:t>KBUZEM</a:t>
            </a:r>
          </a:p>
          <a:p>
            <a:r>
              <a:rPr lang="tr-TR"/>
              <a:t>Karabük Üniversitesi</a:t>
            </a:r>
          </a:p>
          <a:p>
            <a:r>
              <a:rPr lang="tr-TR"/>
              <a:t>Uzaktan Eğitim Uygulama ve Araştırma Merkezi</a:t>
            </a:r>
            <a:endParaRPr lang="tr-TR" dirty="0"/>
          </a:p>
        </p:txBody>
      </p:sp>
      <p:sp>
        <p:nvSpPr>
          <p:cNvPr id="5" name="4 Slayt Numarası Yer Tutucusu"/>
          <p:cNvSpPr>
            <a:spLocks noGrp="1"/>
          </p:cNvSpPr>
          <p:nvPr>
            <p:ph type="sldNum" sz="quarter" idx="12"/>
          </p:nvPr>
        </p:nvSpPr>
        <p:spPr/>
        <p:txBody>
          <a:bodyPr/>
          <a:lstStyle/>
          <a:p>
            <a:fld id="{F5241D30-471F-4A7E-8796-A38B74581AEE}" type="slidenum">
              <a:rPr lang="tr-TR" smtClean="0"/>
              <a:pPr/>
              <a:t>16</a:t>
            </a:fld>
            <a:endParaRPr lang="tr-TR"/>
          </a:p>
        </p:txBody>
      </p:sp>
    </p:spTree>
    <p:extLst>
      <p:ext uri="{BB962C8B-B14F-4D97-AF65-F5344CB8AC3E}">
        <p14:creationId xmlns:p14="http://schemas.microsoft.com/office/powerpoint/2010/main" val="26126623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i="1"/>
              <a:t>Anlamlarına Göre Cümleler</a:t>
            </a:r>
            <a:endParaRPr lang="tr-TR" dirty="0"/>
          </a:p>
        </p:txBody>
      </p:sp>
      <p:sp>
        <p:nvSpPr>
          <p:cNvPr id="3" name="2 İçerik Yer Tutucusu"/>
          <p:cNvSpPr>
            <a:spLocks noGrp="1"/>
          </p:cNvSpPr>
          <p:nvPr>
            <p:ph idx="1"/>
          </p:nvPr>
        </p:nvSpPr>
        <p:spPr/>
        <p:txBody>
          <a:bodyPr>
            <a:normAutofit fontScale="70000" lnSpcReduction="20000"/>
          </a:bodyPr>
          <a:lstStyle/>
          <a:p>
            <a:pPr algn="just"/>
            <a:r>
              <a:rPr lang="tr-TR" dirty="0"/>
              <a:t>Anlamlarına göre cümleler üçe ayrılır:</a:t>
            </a:r>
          </a:p>
          <a:p>
            <a:pPr algn="just"/>
            <a:r>
              <a:rPr lang="tr-TR" b="1" u="sng" dirty="0"/>
              <a:t>Olumlu Cümle</a:t>
            </a:r>
            <a:endParaRPr lang="tr-TR" dirty="0"/>
          </a:p>
          <a:p>
            <a:pPr algn="just"/>
            <a:r>
              <a:rPr lang="en-GB" dirty="0" err="1"/>
              <a:t>Cümlede</a:t>
            </a:r>
            <a:r>
              <a:rPr lang="en-GB" dirty="0"/>
              <a:t> </a:t>
            </a:r>
            <a:r>
              <a:rPr lang="en-GB" dirty="0" err="1"/>
              <a:t>yüklem</a:t>
            </a:r>
            <a:r>
              <a:rPr lang="en-GB" dirty="0"/>
              <a:t> </a:t>
            </a:r>
            <a:r>
              <a:rPr lang="en-GB" dirty="0" err="1"/>
              <a:t>durumundaki</a:t>
            </a:r>
            <a:r>
              <a:rPr lang="en-GB" dirty="0"/>
              <a:t> </a:t>
            </a:r>
            <a:r>
              <a:rPr lang="en-GB" dirty="0" err="1"/>
              <a:t>eylemin</a:t>
            </a:r>
            <a:r>
              <a:rPr lang="en-GB" dirty="0"/>
              <a:t> </a:t>
            </a:r>
            <a:r>
              <a:rPr lang="en-GB" dirty="0" err="1"/>
              <a:t>gerçekleştiğini</a:t>
            </a:r>
            <a:r>
              <a:rPr lang="en-GB" dirty="0"/>
              <a:t> </a:t>
            </a:r>
            <a:r>
              <a:rPr lang="en-GB" dirty="0" err="1"/>
              <a:t>veya</a:t>
            </a:r>
            <a:r>
              <a:rPr lang="en-GB" dirty="0"/>
              <a:t> </a:t>
            </a:r>
            <a:r>
              <a:rPr lang="en-GB" dirty="0" err="1"/>
              <a:t>yüklem</a:t>
            </a:r>
            <a:r>
              <a:rPr lang="en-GB" dirty="0"/>
              <a:t> </a:t>
            </a:r>
            <a:r>
              <a:rPr lang="en-GB" dirty="0" err="1"/>
              <a:t>durumundaki</a:t>
            </a:r>
            <a:r>
              <a:rPr lang="en-GB" dirty="0"/>
              <a:t> </a:t>
            </a:r>
            <a:r>
              <a:rPr lang="en-GB" dirty="0" err="1"/>
              <a:t>varlık</a:t>
            </a:r>
            <a:r>
              <a:rPr lang="en-GB" dirty="0"/>
              <a:t> </a:t>
            </a:r>
            <a:r>
              <a:rPr lang="en-GB" dirty="0" err="1"/>
              <a:t>ya</a:t>
            </a:r>
            <a:r>
              <a:rPr lang="en-GB" dirty="0"/>
              <a:t> </a:t>
            </a:r>
            <a:r>
              <a:rPr lang="en-GB" dirty="0" err="1"/>
              <a:t>da</a:t>
            </a:r>
            <a:r>
              <a:rPr lang="en-GB" dirty="0"/>
              <a:t> </a:t>
            </a:r>
            <a:r>
              <a:rPr lang="en-GB" dirty="0" err="1"/>
              <a:t>kavramın</a:t>
            </a:r>
            <a:r>
              <a:rPr lang="en-GB" dirty="0"/>
              <a:t> </a:t>
            </a:r>
            <a:r>
              <a:rPr lang="en-GB" dirty="0" err="1"/>
              <a:t>var</a:t>
            </a:r>
            <a:r>
              <a:rPr lang="en-GB" dirty="0"/>
              <a:t> </a:t>
            </a:r>
            <a:r>
              <a:rPr lang="en-GB" dirty="0" err="1"/>
              <a:t>olduğunu</a:t>
            </a:r>
            <a:r>
              <a:rPr lang="en-GB" dirty="0"/>
              <a:t>, </a:t>
            </a:r>
            <a:r>
              <a:rPr lang="en-GB" dirty="0" err="1"/>
              <a:t>bulunduğunu</a:t>
            </a:r>
            <a:r>
              <a:rPr lang="en-GB" dirty="0"/>
              <a:t> </a:t>
            </a:r>
            <a:r>
              <a:rPr lang="en-GB" dirty="0" err="1"/>
              <a:t>bildiren</a:t>
            </a:r>
            <a:r>
              <a:rPr lang="en-GB" dirty="0"/>
              <a:t> </a:t>
            </a:r>
            <a:r>
              <a:rPr lang="en-GB" dirty="0" err="1"/>
              <a:t>cümlelerdir</a:t>
            </a:r>
            <a:r>
              <a:rPr lang="en-GB" dirty="0"/>
              <a:t>.</a:t>
            </a:r>
            <a:endParaRPr lang="tr-TR" dirty="0"/>
          </a:p>
          <a:p>
            <a:pPr algn="just"/>
            <a:r>
              <a:rPr lang="tr-TR" b="1" u="sng" dirty="0"/>
              <a:t>Olumsuz Cümle</a:t>
            </a:r>
            <a:endParaRPr lang="tr-TR" dirty="0"/>
          </a:p>
          <a:p>
            <a:pPr algn="just"/>
            <a:r>
              <a:rPr lang="en-GB" dirty="0" err="1"/>
              <a:t>Cümlede</a:t>
            </a:r>
            <a:r>
              <a:rPr lang="en-GB" dirty="0"/>
              <a:t> </a:t>
            </a:r>
            <a:r>
              <a:rPr lang="en-GB" dirty="0" err="1"/>
              <a:t>yüklem</a:t>
            </a:r>
            <a:r>
              <a:rPr lang="en-GB" dirty="0"/>
              <a:t> </a:t>
            </a:r>
            <a:r>
              <a:rPr lang="en-GB" dirty="0" err="1"/>
              <a:t>durumundaki</a:t>
            </a:r>
            <a:r>
              <a:rPr lang="en-GB" dirty="0"/>
              <a:t> </a:t>
            </a:r>
            <a:r>
              <a:rPr lang="en-GB" dirty="0" err="1"/>
              <a:t>eylemin</a:t>
            </a:r>
            <a:r>
              <a:rPr lang="en-GB" dirty="0"/>
              <a:t> </a:t>
            </a:r>
            <a:r>
              <a:rPr lang="en-GB" dirty="0" err="1"/>
              <a:t>gerçekleşmediğini</a:t>
            </a:r>
            <a:r>
              <a:rPr lang="en-GB" dirty="0"/>
              <a:t> </a:t>
            </a:r>
            <a:r>
              <a:rPr lang="en-GB" dirty="0" err="1"/>
              <a:t>veya</a:t>
            </a:r>
            <a:r>
              <a:rPr lang="en-GB" dirty="0"/>
              <a:t> </a:t>
            </a:r>
            <a:r>
              <a:rPr lang="en-GB" dirty="0" err="1"/>
              <a:t>yüklem</a:t>
            </a:r>
            <a:r>
              <a:rPr lang="en-GB" dirty="0"/>
              <a:t> </a:t>
            </a:r>
            <a:r>
              <a:rPr lang="en-GB" dirty="0" err="1"/>
              <a:t>durumundaki</a:t>
            </a:r>
            <a:r>
              <a:rPr lang="en-GB" dirty="0"/>
              <a:t> </a:t>
            </a:r>
            <a:r>
              <a:rPr lang="en-GB" dirty="0" err="1"/>
              <a:t>varlık</a:t>
            </a:r>
            <a:r>
              <a:rPr lang="en-GB" dirty="0"/>
              <a:t> </a:t>
            </a:r>
            <a:r>
              <a:rPr lang="en-GB" dirty="0" err="1"/>
              <a:t>ya</a:t>
            </a:r>
            <a:r>
              <a:rPr lang="en-GB" dirty="0"/>
              <a:t> </a:t>
            </a:r>
            <a:r>
              <a:rPr lang="en-GB" dirty="0" err="1"/>
              <a:t>da</a:t>
            </a:r>
            <a:r>
              <a:rPr lang="en-GB" dirty="0"/>
              <a:t> </a:t>
            </a:r>
            <a:r>
              <a:rPr lang="en-GB" dirty="0" err="1"/>
              <a:t>kavramın</a:t>
            </a:r>
            <a:r>
              <a:rPr lang="en-GB" dirty="0"/>
              <a:t> </a:t>
            </a:r>
            <a:r>
              <a:rPr lang="en-GB" dirty="0" err="1"/>
              <a:t>var</a:t>
            </a:r>
            <a:r>
              <a:rPr lang="en-GB" dirty="0"/>
              <a:t> </a:t>
            </a:r>
            <a:r>
              <a:rPr lang="en-GB" dirty="0" err="1"/>
              <a:t>olmadığını</a:t>
            </a:r>
            <a:r>
              <a:rPr lang="en-GB" dirty="0"/>
              <a:t>, </a:t>
            </a:r>
            <a:r>
              <a:rPr lang="en-GB" dirty="0" err="1"/>
              <a:t>bulunmadığını</a:t>
            </a:r>
            <a:r>
              <a:rPr lang="en-GB" dirty="0"/>
              <a:t> </a:t>
            </a:r>
            <a:r>
              <a:rPr lang="en-GB" dirty="0" err="1"/>
              <a:t>bildiren</a:t>
            </a:r>
            <a:r>
              <a:rPr lang="en-GB" dirty="0"/>
              <a:t> </a:t>
            </a:r>
            <a:r>
              <a:rPr lang="en-GB" dirty="0" err="1"/>
              <a:t>cümlelerdir</a:t>
            </a:r>
            <a:r>
              <a:rPr lang="en-GB" dirty="0"/>
              <a:t>. </a:t>
            </a:r>
            <a:r>
              <a:rPr lang="tr-TR" b="1" dirty="0"/>
              <a:t>“-</a:t>
            </a:r>
            <a:r>
              <a:rPr lang="tr-TR" b="1" dirty="0" err="1"/>
              <a:t>ma</a:t>
            </a:r>
            <a:r>
              <a:rPr lang="tr-TR" b="1" dirty="0"/>
              <a:t>, -</a:t>
            </a:r>
            <a:r>
              <a:rPr lang="tr-TR" b="1" dirty="0" err="1"/>
              <a:t>me</a:t>
            </a:r>
            <a:r>
              <a:rPr lang="tr-TR" dirty="0"/>
              <a:t>” olumsuzluk eki, “</a:t>
            </a:r>
            <a:r>
              <a:rPr lang="tr-TR" b="1" dirty="0"/>
              <a:t>değil</a:t>
            </a:r>
            <a:r>
              <a:rPr lang="tr-TR" dirty="0"/>
              <a:t>” edatı “</a:t>
            </a:r>
            <a:r>
              <a:rPr lang="tr-TR" b="1" dirty="0"/>
              <a:t>yok</a:t>
            </a:r>
            <a:r>
              <a:rPr lang="tr-TR" dirty="0"/>
              <a:t>” sözcüğü cümleyi olumsuz yapan unsurlardır. </a:t>
            </a:r>
          </a:p>
          <a:p>
            <a:pPr algn="just"/>
            <a:r>
              <a:rPr lang="tr-TR" b="1" u="sng" dirty="0"/>
              <a:t>Soru Cümlesi</a:t>
            </a:r>
            <a:endParaRPr lang="tr-TR" dirty="0"/>
          </a:p>
          <a:p>
            <a:pPr algn="just"/>
            <a:r>
              <a:rPr lang="tr-TR" dirty="0"/>
              <a:t>Soru yoluyla bilgi almayı amaçlayan cümlelerdir. Soru cümlesi olumlu da olumsuz da olabilir. Soru sıfatları, soru zamirleri, soru zarfları, soru edatları ve soru eki “</a:t>
            </a:r>
            <a:r>
              <a:rPr lang="tr-TR" b="1" dirty="0"/>
              <a:t>-mı / -mi</a:t>
            </a:r>
            <a:r>
              <a:rPr lang="tr-TR" dirty="0"/>
              <a:t>”, bir cümleye soru anlamı kazandırır.</a:t>
            </a:r>
          </a:p>
          <a:p>
            <a:pPr algn="just"/>
            <a:endParaRPr lang="tr-TR" dirty="0"/>
          </a:p>
        </p:txBody>
      </p:sp>
      <p:sp>
        <p:nvSpPr>
          <p:cNvPr id="4" name="3 Altbilgi Yer Tutucusu"/>
          <p:cNvSpPr>
            <a:spLocks noGrp="1"/>
          </p:cNvSpPr>
          <p:nvPr>
            <p:ph type="ftr" sz="quarter" idx="11"/>
          </p:nvPr>
        </p:nvSpPr>
        <p:spPr/>
        <p:txBody>
          <a:bodyPr/>
          <a:lstStyle/>
          <a:p>
            <a:r>
              <a:rPr lang="tr-TR"/>
              <a:t>KBUZEM</a:t>
            </a:r>
          </a:p>
          <a:p>
            <a:r>
              <a:rPr lang="tr-TR"/>
              <a:t>Karabük Üniversitesi</a:t>
            </a:r>
          </a:p>
          <a:p>
            <a:r>
              <a:rPr lang="tr-TR"/>
              <a:t>Uzaktan Eğitim Uygulama ve Araştırma Merkezi</a:t>
            </a:r>
            <a:endParaRPr lang="tr-TR" dirty="0"/>
          </a:p>
        </p:txBody>
      </p:sp>
      <p:sp>
        <p:nvSpPr>
          <p:cNvPr id="5" name="4 Slayt Numarası Yer Tutucusu"/>
          <p:cNvSpPr>
            <a:spLocks noGrp="1"/>
          </p:cNvSpPr>
          <p:nvPr>
            <p:ph type="sldNum" sz="quarter" idx="12"/>
          </p:nvPr>
        </p:nvSpPr>
        <p:spPr/>
        <p:txBody>
          <a:bodyPr/>
          <a:lstStyle/>
          <a:p>
            <a:fld id="{F5241D30-471F-4A7E-8796-A38B74581AEE}" type="slidenum">
              <a:rPr lang="tr-TR" smtClean="0"/>
              <a:pPr/>
              <a:t>17</a:t>
            </a:fld>
            <a:endParaRPr lang="tr-T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E51E8E0E-9D42-49E2-960F-C9541913463E}"/>
              </a:ext>
            </a:extLst>
          </p:cNvPr>
          <p:cNvSpPr>
            <a:spLocks noGrp="1"/>
          </p:cNvSpPr>
          <p:nvPr>
            <p:ph type="title"/>
          </p:nvPr>
        </p:nvSpPr>
        <p:spPr/>
        <p:txBody>
          <a:bodyPr/>
          <a:lstStyle/>
          <a:p>
            <a:r>
              <a:rPr lang="tr-TR" dirty="0"/>
              <a:t>UYGULAMA</a:t>
            </a:r>
          </a:p>
        </p:txBody>
      </p:sp>
      <p:sp>
        <p:nvSpPr>
          <p:cNvPr id="3" name="İçerik Yer Tutucusu 2">
            <a:extLst>
              <a:ext uri="{FF2B5EF4-FFF2-40B4-BE49-F238E27FC236}">
                <a16:creationId xmlns:a16="http://schemas.microsoft.com/office/drawing/2014/main" id="{74BDD6F5-B4CC-4CF5-BDD1-33DF3C6DC78E}"/>
              </a:ext>
            </a:extLst>
          </p:cNvPr>
          <p:cNvSpPr>
            <a:spLocks noGrp="1"/>
          </p:cNvSpPr>
          <p:nvPr>
            <p:ph idx="1"/>
          </p:nvPr>
        </p:nvSpPr>
        <p:spPr/>
        <p:txBody>
          <a:bodyPr>
            <a:normAutofit fontScale="92500" lnSpcReduction="10000"/>
          </a:bodyPr>
          <a:lstStyle/>
          <a:p>
            <a:pPr marL="0" indent="0">
              <a:buNone/>
            </a:pPr>
            <a:r>
              <a:rPr lang="tr-TR" dirty="0"/>
              <a:t> Gülleri özenle içeri taşıdı, saplarını kesti, vazoya yerleştirdi. Kocasının koltuğunda oturup saatlerce gülleri seyretti. Bitmek bilmeyen bir yıl geçti. Yapayalnız hüzün dolu bir yıl…</a:t>
            </a:r>
          </a:p>
          <a:p>
            <a:pPr marL="0" indent="0">
              <a:buNone/>
            </a:pPr>
            <a:r>
              <a:rPr lang="tr-TR" b="1" dirty="0"/>
              <a:t>1. Yukarıdaki parça ve onu oluşturan cümlelerle ilgili olarak aşağıdakilerden hangisi </a:t>
            </a:r>
            <a:r>
              <a:rPr lang="tr-TR" b="1" u="sng" dirty="0"/>
              <a:t>yanlıştır</a:t>
            </a:r>
            <a:r>
              <a:rPr lang="tr-TR" b="1" dirty="0"/>
              <a:t>?</a:t>
            </a:r>
            <a:endParaRPr lang="tr-TR" dirty="0"/>
          </a:p>
          <a:p>
            <a:pPr marL="0" indent="0">
              <a:buNone/>
            </a:pPr>
            <a:r>
              <a:rPr lang="tr-TR" dirty="0"/>
              <a:t>A) </a:t>
            </a:r>
            <a:r>
              <a:rPr lang="tr-TR" dirty="0" err="1"/>
              <a:t>Eksiltili</a:t>
            </a:r>
            <a:r>
              <a:rPr lang="tr-TR" dirty="0"/>
              <a:t> cümle vardır.</a:t>
            </a:r>
          </a:p>
          <a:p>
            <a:pPr marL="0" indent="0">
              <a:buNone/>
            </a:pPr>
            <a:r>
              <a:rPr lang="tr-TR" dirty="0"/>
              <a:t>B) Sıralı cümle vardır.</a:t>
            </a:r>
          </a:p>
          <a:p>
            <a:pPr marL="0" indent="0">
              <a:buNone/>
            </a:pPr>
            <a:r>
              <a:rPr lang="tr-TR" dirty="0"/>
              <a:t>C) Birden fazla birleşik cümle vardır.</a:t>
            </a:r>
          </a:p>
          <a:p>
            <a:pPr marL="0" indent="0">
              <a:buNone/>
            </a:pPr>
            <a:r>
              <a:rPr lang="tr-TR" dirty="0"/>
              <a:t>D) Olumsuz cümle vardır.</a:t>
            </a:r>
          </a:p>
          <a:p>
            <a:pPr marL="0" indent="0">
              <a:buNone/>
            </a:pPr>
            <a:r>
              <a:rPr lang="tr-TR" dirty="0"/>
              <a:t>E) Devrik cümle yoktur.</a:t>
            </a:r>
          </a:p>
          <a:p>
            <a:pPr marL="0" indent="0">
              <a:buNone/>
            </a:pPr>
            <a:endParaRPr lang="tr-TR" dirty="0"/>
          </a:p>
        </p:txBody>
      </p:sp>
      <p:sp>
        <p:nvSpPr>
          <p:cNvPr id="4" name="Alt Bilgi Yer Tutucusu 3">
            <a:extLst>
              <a:ext uri="{FF2B5EF4-FFF2-40B4-BE49-F238E27FC236}">
                <a16:creationId xmlns:a16="http://schemas.microsoft.com/office/drawing/2014/main" id="{9374585B-CC9F-402C-89E9-7C3B7179938D}"/>
              </a:ext>
            </a:extLst>
          </p:cNvPr>
          <p:cNvSpPr>
            <a:spLocks noGrp="1"/>
          </p:cNvSpPr>
          <p:nvPr>
            <p:ph type="ftr" sz="quarter" idx="11"/>
          </p:nvPr>
        </p:nvSpPr>
        <p:spPr/>
        <p:txBody>
          <a:bodyPr/>
          <a:lstStyle/>
          <a:p>
            <a:r>
              <a:rPr lang="tr-TR"/>
              <a:t>KBUZEM</a:t>
            </a:r>
          </a:p>
          <a:p>
            <a:r>
              <a:rPr lang="tr-TR"/>
              <a:t>Karabük Üniversitesi</a:t>
            </a:r>
          </a:p>
          <a:p>
            <a:r>
              <a:rPr lang="tr-TR"/>
              <a:t>Uzaktan Eğitim Uygulama ve Araştırma Merkezi</a:t>
            </a:r>
            <a:endParaRPr lang="tr-TR" dirty="0"/>
          </a:p>
        </p:txBody>
      </p:sp>
      <p:sp>
        <p:nvSpPr>
          <p:cNvPr id="5" name="Slayt Numarası Yer Tutucusu 4">
            <a:extLst>
              <a:ext uri="{FF2B5EF4-FFF2-40B4-BE49-F238E27FC236}">
                <a16:creationId xmlns:a16="http://schemas.microsoft.com/office/drawing/2014/main" id="{6A3A072A-15E9-43B3-8B50-BD4A7B702E68}"/>
              </a:ext>
            </a:extLst>
          </p:cNvPr>
          <p:cNvSpPr>
            <a:spLocks noGrp="1"/>
          </p:cNvSpPr>
          <p:nvPr>
            <p:ph type="sldNum" sz="quarter" idx="12"/>
          </p:nvPr>
        </p:nvSpPr>
        <p:spPr/>
        <p:txBody>
          <a:bodyPr/>
          <a:lstStyle/>
          <a:p>
            <a:fld id="{F5241D30-471F-4A7E-8796-A38B74581AEE}" type="slidenum">
              <a:rPr lang="tr-TR" smtClean="0"/>
              <a:pPr/>
              <a:t>18</a:t>
            </a:fld>
            <a:endParaRPr lang="tr-TR"/>
          </a:p>
        </p:txBody>
      </p:sp>
    </p:spTree>
    <p:extLst>
      <p:ext uri="{BB962C8B-B14F-4D97-AF65-F5344CB8AC3E}">
        <p14:creationId xmlns:p14="http://schemas.microsoft.com/office/powerpoint/2010/main" val="6694656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E51E8E0E-9D42-49E2-960F-C9541913463E}"/>
              </a:ext>
            </a:extLst>
          </p:cNvPr>
          <p:cNvSpPr>
            <a:spLocks noGrp="1"/>
          </p:cNvSpPr>
          <p:nvPr>
            <p:ph type="title"/>
          </p:nvPr>
        </p:nvSpPr>
        <p:spPr/>
        <p:txBody>
          <a:bodyPr/>
          <a:lstStyle/>
          <a:p>
            <a:r>
              <a:rPr lang="tr-TR" dirty="0"/>
              <a:t>UYGULAMA</a:t>
            </a:r>
          </a:p>
        </p:txBody>
      </p:sp>
      <p:sp>
        <p:nvSpPr>
          <p:cNvPr id="3" name="İçerik Yer Tutucusu 2">
            <a:extLst>
              <a:ext uri="{FF2B5EF4-FFF2-40B4-BE49-F238E27FC236}">
                <a16:creationId xmlns:a16="http://schemas.microsoft.com/office/drawing/2014/main" id="{74BDD6F5-B4CC-4CF5-BDD1-33DF3C6DC78E}"/>
              </a:ext>
            </a:extLst>
          </p:cNvPr>
          <p:cNvSpPr>
            <a:spLocks noGrp="1"/>
          </p:cNvSpPr>
          <p:nvPr>
            <p:ph idx="1"/>
          </p:nvPr>
        </p:nvSpPr>
        <p:spPr/>
        <p:txBody>
          <a:bodyPr>
            <a:normAutofit fontScale="92500" lnSpcReduction="20000"/>
          </a:bodyPr>
          <a:lstStyle/>
          <a:p>
            <a:pPr marL="0" indent="0">
              <a:buNone/>
            </a:pPr>
            <a:r>
              <a:rPr lang="tr-TR" dirty="0"/>
              <a:t>Sevmeyi sanat haline getirenlerin harcıdır sanatı sevmek. Şiir mükemmel bir inceliş, muhteşem bir yüceliştir. Bir çocuğun rüyasız sevinci, bir çiçeğin gözyaşıdır. Toprağın, çimenin kokusudur yağmur sonrası.</a:t>
            </a:r>
          </a:p>
          <a:p>
            <a:pPr marL="0" indent="0">
              <a:buNone/>
            </a:pPr>
            <a:r>
              <a:rPr lang="tr-TR" b="1" dirty="0"/>
              <a:t>2. Yukarıdaki parçada aşağıdakilerden hangisi </a:t>
            </a:r>
            <a:r>
              <a:rPr lang="tr-TR" b="1" u="sng" dirty="0"/>
              <a:t>yoktur</a:t>
            </a:r>
            <a:r>
              <a:rPr lang="tr-TR" b="1" dirty="0"/>
              <a:t>?</a:t>
            </a:r>
            <a:endParaRPr lang="tr-TR" dirty="0"/>
          </a:p>
          <a:p>
            <a:pPr marL="0" indent="0">
              <a:buNone/>
            </a:pPr>
            <a:r>
              <a:rPr lang="tr-TR" dirty="0"/>
              <a:t>A) </a:t>
            </a:r>
            <a:r>
              <a:rPr lang="tr-TR" dirty="0" err="1"/>
              <a:t>Eksiltili</a:t>
            </a:r>
            <a:r>
              <a:rPr lang="tr-TR" dirty="0"/>
              <a:t> cümle</a:t>
            </a:r>
          </a:p>
          <a:p>
            <a:pPr marL="0" indent="0">
              <a:buNone/>
            </a:pPr>
            <a:r>
              <a:rPr lang="tr-TR" dirty="0"/>
              <a:t>B) Olumlu cümle</a:t>
            </a:r>
          </a:p>
          <a:p>
            <a:pPr marL="0" indent="0">
              <a:buNone/>
            </a:pPr>
            <a:r>
              <a:rPr lang="tr-TR" dirty="0"/>
              <a:t>C) İsim cümlesi</a:t>
            </a:r>
          </a:p>
          <a:p>
            <a:pPr marL="0" indent="0">
              <a:buNone/>
            </a:pPr>
            <a:r>
              <a:rPr lang="tr-TR" dirty="0"/>
              <a:t>D) Basit cümle</a:t>
            </a:r>
          </a:p>
          <a:p>
            <a:pPr marL="0" indent="0">
              <a:buNone/>
            </a:pPr>
            <a:r>
              <a:rPr lang="tr-TR" dirty="0"/>
              <a:t>E) Girişik birleşik cümle</a:t>
            </a:r>
          </a:p>
          <a:p>
            <a:pPr marL="0" indent="0">
              <a:buNone/>
            </a:pPr>
            <a:endParaRPr lang="tr-TR" dirty="0"/>
          </a:p>
        </p:txBody>
      </p:sp>
      <p:sp>
        <p:nvSpPr>
          <p:cNvPr id="4" name="Alt Bilgi Yer Tutucusu 3">
            <a:extLst>
              <a:ext uri="{FF2B5EF4-FFF2-40B4-BE49-F238E27FC236}">
                <a16:creationId xmlns:a16="http://schemas.microsoft.com/office/drawing/2014/main" id="{9374585B-CC9F-402C-89E9-7C3B7179938D}"/>
              </a:ext>
            </a:extLst>
          </p:cNvPr>
          <p:cNvSpPr>
            <a:spLocks noGrp="1"/>
          </p:cNvSpPr>
          <p:nvPr>
            <p:ph type="ftr" sz="quarter" idx="11"/>
          </p:nvPr>
        </p:nvSpPr>
        <p:spPr/>
        <p:txBody>
          <a:bodyPr/>
          <a:lstStyle/>
          <a:p>
            <a:r>
              <a:rPr lang="tr-TR"/>
              <a:t>KBUZEM</a:t>
            </a:r>
          </a:p>
          <a:p>
            <a:r>
              <a:rPr lang="tr-TR"/>
              <a:t>Karabük Üniversitesi</a:t>
            </a:r>
          </a:p>
          <a:p>
            <a:r>
              <a:rPr lang="tr-TR"/>
              <a:t>Uzaktan Eğitim Uygulama ve Araştırma Merkezi</a:t>
            </a:r>
            <a:endParaRPr lang="tr-TR" dirty="0"/>
          </a:p>
        </p:txBody>
      </p:sp>
      <p:sp>
        <p:nvSpPr>
          <p:cNvPr id="5" name="Slayt Numarası Yer Tutucusu 4">
            <a:extLst>
              <a:ext uri="{FF2B5EF4-FFF2-40B4-BE49-F238E27FC236}">
                <a16:creationId xmlns:a16="http://schemas.microsoft.com/office/drawing/2014/main" id="{6A3A072A-15E9-43B3-8B50-BD4A7B702E68}"/>
              </a:ext>
            </a:extLst>
          </p:cNvPr>
          <p:cNvSpPr>
            <a:spLocks noGrp="1"/>
          </p:cNvSpPr>
          <p:nvPr>
            <p:ph type="sldNum" sz="quarter" idx="12"/>
          </p:nvPr>
        </p:nvSpPr>
        <p:spPr/>
        <p:txBody>
          <a:bodyPr/>
          <a:lstStyle/>
          <a:p>
            <a:fld id="{F5241D30-471F-4A7E-8796-A38B74581AEE}" type="slidenum">
              <a:rPr lang="tr-TR" smtClean="0"/>
              <a:pPr/>
              <a:t>19</a:t>
            </a:fld>
            <a:endParaRPr lang="tr-TR"/>
          </a:p>
        </p:txBody>
      </p:sp>
    </p:spTree>
    <p:extLst>
      <p:ext uri="{BB962C8B-B14F-4D97-AF65-F5344CB8AC3E}">
        <p14:creationId xmlns:p14="http://schemas.microsoft.com/office/powerpoint/2010/main" val="26832179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solidFill>
                  <a:srgbClr val="1F497D"/>
                </a:solidFill>
              </a:rPr>
              <a:t>Temel Kavramlar</a:t>
            </a:r>
            <a:endParaRPr lang="tr-TR" dirty="0"/>
          </a:p>
        </p:txBody>
      </p:sp>
      <p:sp>
        <p:nvSpPr>
          <p:cNvPr id="3" name="2 İçerik Yer Tutucusu"/>
          <p:cNvSpPr>
            <a:spLocks noGrp="1"/>
          </p:cNvSpPr>
          <p:nvPr>
            <p:ph idx="1"/>
          </p:nvPr>
        </p:nvSpPr>
        <p:spPr/>
        <p:txBody>
          <a:bodyPr/>
          <a:lstStyle/>
          <a:p>
            <a:pPr algn="just"/>
            <a:r>
              <a:rPr lang="tr-TR" dirty="0"/>
              <a:t>Bu bölümde; bir cümlenin kaç kategoride incelendiği ve bunların neler olduğu konularına değinilecektir.</a:t>
            </a:r>
          </a:p>
          <a:p>
            <a:pPr>
              <a:buNone/>
            </a:pPr>
            <a:endParaRPr lang="tr-TR" dirty="0"/>
          </a:p>
        </p:txBody>
      </p:sp>
      <p:sp>
        <p:nvSpPr>
          <p:cNvPr id="4" name="3 Altbilgi Yer Tutucusu"/>
          <p:cNvSpPr>
            <a:spLocks noGrp="1"/>
          </p:cNvSpPr>
          <p:nvPr>
            <p:ph type="ftr" sz="quarter" idx="11"/>
          </p:nvPr>
        </p:nvSpPr>
        <p:spPr/>
        <p:txBody>
          <a:bodyPr/>
          <a:lstStyle/>
          <a:p>
            <a:r>
              <a:rPr lang="tr-TR" dirty="0"/>
              <a:t>KBUZEM</a:t>
            </a:r>
          </a:p>
          <a:p>
            <a:r>
              <a:rPr lang="tr-TR" dirty="0"/>
              <a:t>Karabük Üniversitesi</a:t>
            </a:r>
          </a:p>
          <a:p>
            <a:r>
              <a:rPr lang="tr-TR" dirty="0"/>
              <a:t>Uzaktan Eğitim Uygulama ve Araştırma Merkezi</a:t>
            </a:r>
          </a:p>
        </p:txBody>
      </p:sp>
      <p:sp>
        <p:nvSpPr>
          <p:cNvPr id="5" name="4 Slayt Numarası Yer Tutucusu"/>
          <p:cNvSpPr>
            <a:spLocks noGrp="1"/>
          </p:cNvSpPr>
          <p:nvPr>
            <p:ph type="sldNum" sz="quarter" idx="12"/>
          </p:nvPr>
        </p:nvSpPr>
        <p:spPr/>
        <p:txBody>
          <a:bodyPr/>
          <a:lstStyle/>
          <a:p>
            <a:fld id="{F5241D30-471F-4A7E-8796-A38B74581AEE}" type="slidenum">
              <a:rPr lang="tr-TR" smtClean="0"/>
              <a:pPr/>
              <a:t>2</a:t>
            </a:fld>
            <a:endParaRPr lang="tr-T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E51E8E0E-9D42-49E2-960F-C9541913463E}"/>
              </a:ext>
            </a:extLst>
          </p:cNvPr>
          <p:cNvSpPr>
            <a:spLocks noGrp="1"/>
          </p:cNvSpPr>
          <p:nvPr>
            <p:ph type="title"/>
          </p:nvPr>
        </p:nvSpPr>
        <p:spPr/>
        <p:txBody>
          <a:bodyPr/>
          <a:lstStyle/>
          <a:p>
            <a:r>
              <a:rPr lang="tr-TR" dirty="0"/>
              <a:t>UYGULAMA</a:t>
            </a:r>
          </a:p>
        </p:txBody>
      </p:sp>
      <p:sp>
        <p:nvSpPr>
          <p:cNvPr id="3" name="İçerik Yer Tutucusu 2">
            <a:extLst>
              <a:ext uri="{FF2B5EF4-FFF2-40B4-BE49-F238E27FC236}">
                <a16:creationId xmlns:a16="http://schemas.microsoft.com/office/drawing/2014/main" id="{74BDD6F5-B4CC-4CF5-BDD1-33DF3C6DC78E}"/>
              </a:ext>
            </a:extLst>
          </p:cNvPr>
          <p:cNvSpPr>
            <a:spLocks noGrp="1"/>
          </p:cNvSpPr>
          <p:nvPr>
            <p:ph idx="1"/>
          </p:nvPr>
        </p:nvSpPr>
        <p:spPr/>
        <p:txBody>
          <a:bodyPr>
            <a:normAutofit/>
          </a:bodyPr>
          <a:lstStyle/>
          <a:p>
            <a:pPr marL="0" indent="0">
              <a:buNone/>
            </a:pPr>
            <a:r>
              <a:rPr lang="tr-TR" b="1" dirty="0"/>
              <a:t>3. Aşağıdaki cümlelerin hangisi biçimce olumsuz anlamca olumlu bir cümledir?</a:t>
            </a:r>
            <a:endParaRPr lang="tr-TR" dirty="0"/>
          </a:p>
          <a:p>
            <a:pPr marL="0" indent="0">
              <a:buNone/>
            </a:pPr>
            <a:r>
              <a:rPr lang="tr-TR" dirty="0"/>
              <a:t>A) Kendime eskiye oranla bir tek adım bile yaklaşamadım.</a:t>
            </a:r>
          </a:p>
          <a:p>
            <a:pPr marL="0" indent="0">
              <a:buNone/>
            </a:pPr>
            <a:r>
              <a:rPr lang="tr-TR" dirty="0"/>
              <a:t>B) Saçımın bir tek telini bile tanımıyor değilim.</a:t>
            </a:r>
          </a:p>
          <a:p>
            <a:pPr marL="0" indent="0">
              <a:buNone/>
            </a:pPr>
            <a:r>
              <a:rPr lang="tr-TR" dirty="0"/>
              <a:t>C) Kendi doğrularına sımsıkı sarılmış bir insandı.</a:t>
            </a:r>
          </a:p>
          <a:p>
            <a:pPr marL="0" indent="0">
              <a:buNone/>
            </a:pPr>
            <a:r>
              <a:rPr lang="tr-TR" dirty="0"/>
              <a:t>D) Doğruların gerçekliğinden hiç kuşku duymadı.</a:t>
            </a:r>
          </a:p>
          <a:p>
            <a:pPr marL="0" indent="0">
              <a:buNone/>
            </a:pPr>
            <a:r>
              <a:rPr lang="tr-TR" dirty="0"/>
              <a:t>E) Hizmet süresi bittiği halde emekli olmamakta direniyordu.</a:t>
            </a:r>
          </a:p>
          <a:p>
            <a:pPr marL="0" indent="0">
              <a:buNone/>
            </a:pPr>
            <a:endParaRPr lang="tr-TR" dirty="0"/>
          </a:p>
        </p:txBody>
      </p:sp>
      <p:sp>
        <p:nvSpPr>
          <p:cNvPr id="4" name="Alt Bilgi Yer Tutucusu 3">
            <a:extLst>
              <a:ext uri="{FF2B5EF4-FFF2-40B4-BE49-F238E27FC236}">
                <a16:creationId xmlns:a16="http://schemas.microsoft.com/office/drawing/2014/main" id="{9374585B-CC9F-402C-89E9-7C3B7179938D}"/>
              </a:ext>
            </a:extLst>
          </p:cNvPr>
          <p:cNvSpPr>
            <a:spLocks noGrp="1"/>
          </p:cNvSpPr>
          <p:nvPr>
            <p:ph type="ftr" sz="quarter" idx="11"/>
          </p:nvPr>
        </p:nvSpPr>
        <p:spPr/>
        <p:txBody>
          <a:bodyPr/>
          <a:lstStyle/>
          <a:p>
            <a:r>
              <a:rPr lang="tr-TR"/>
              <a:t>KBUZEM</a:t>
            </a:r>
          </a:p>
          <a:p>
            <a:r>
              <a:rPr lang="tr-TR"/>
              <a:t>Karabük Üniversitesi</a:t>
            </a:r>
          </a:p>
          <a:p>
            <a:r>
              <a:rPr lang="tr-TR"/>
              <a:t>Uzaktan Eğitim Uygulama ve Araştırma Merkezi</a:t>
            </a:r>
            <a:endParaRPr lang="tr-TR" dirty="0"/>
          </a:p>
        </p:txBody>
      </p:sp>
      <p:sp>
        <p:nvSpPr>
          <p:cNvPr id="5" name="Slayt Numarası Yer Tutucusu 4">
            <a:extLst>
              <a:ext uri="{FF2B5EF4-FFF2-40B4-BE49-F238E27FC236}">
                <a16:creationId xmlns:a16="http://schemas.microsoft.com/office/drawing/2014/main" id="{6A3A072A-15E9-43B3-8B50-BD4A7B702E68}"/>
              </a:ext>
            </a:extLst>
          </p:cNvPr>
          <p:cNvSpPr>
            <a:spLocks noGrp="1"/>
          </p:cNvSpPr>
          <p:nvPr>
            <p:ph type="sldNum" sz="quarter" idx="12"/>
          </p:nvPr>
        </p:nvSpPr>
        <p:spPr/>
        <p:txBody>
          <a:bodyPr/>
          <a:lstStyle/>
          <a:p>
            <a:fld id="{F5241D30-471F-4A7E-8796-A38B74581AEE}" type="slidenum">
              <a:rPr lang="tr-TR" smtClean="0"/>
              <a:pPr/>
              <a:t>20</a:t>
            </a:fld>
            <a:endParaRPr lang="tr-TR"/>
          </a:p>
        </p:txBody>
      </p:sp>
    </p:spTree>
    <p:extLst>
      <p:ext uri="{BB962C8B-B14F-4D97-AF65-F5344CB8AC3E}">
        <p14:creationId xmlns:p14="http://schemas.microsoft.com/office/powerpoint/2010/main" val="20202290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t>Kaynakça</a:t>
            </a:r>
          </a:p>
        </p:txBody>
      </p:sp>
      <p:sp>
        <p:nvSpPr>
          <p:cNvPr id="3" name="2 İçerik Yer Tutucusu"/>
          <p:cNvSpPr>
            <a:spLocks noGrp="1"/>
          </p:cNvSpPr>
          <p:nvPr>
            <p:ph idx="1"/>
          </p:nvPr>
        </p:nvSpPr>
        <p:spPr/>
        <p:txBody>
          <a:bodyPr>
            <a:noAutofit/>
          </a:bodyPr>
          <a:lstStyle/>
          <a:p>
            <a:pPr lvl="0" algn="just"/>
            <a:r>
              <a:rPr lang="tr-TR" dirty="0"/>
              <a:t>Leyla </a:t>
            </a:r>
            <a:r>
              <a:rPr lang="tr-TR" dirty="0" err="1"/>
              <a:t>Karahan</a:t>
            </a:r>
            <a:r>
              <a:rPr lang="tr-TR" dirty="0"/>
              <a:t>, Türkçede Söz Dizimi Cümle Tahlilleri, Arkadaş Yayınları, 6. Baskı, Ankara, 1999.</a:t>
            </a:r>
          </a:p>
          <a:p>
            <a:pPr lvl="0" algn="just"/>
            <a:r>
              <a:rPr lang="tr-TR" dirty="0"/>
              <a:t>Editör Ceyhun Vedat Uygur, Üniversiteler İçin Türk Dili Yazılı ve Sözlü Anlatım, Kriter Yayınevi, İstanbul, 2007.</a:t>
            </a:r>
          </a:p>
          <a:p>
            <a:pPr lvl="0" algn="just"/>
            <a:r>
              <a:rPr lang="tr-TR" dirty="0"/>
              <a:t>Ertuğrul Yaman, Üniversiteler İçin Örnekli-Uygulamalı Türk Dili ve Kompozisyon, Gazi </a:t>
            </a:r>
            <a:r>
              <a:rPr lang="tr-TR" dirty="0" err="1"/>
              <a:t>Kitabevi</a:t>
            </a:r>
            <a:r>
              <a:rPr lang="tr-TR" dirty="0"/>
              <a:t>, 2. Baskı, Ankara, </a:t>
            </a:r>
            <a:r>
              <a:rPr lang="en-GB" dirty="0"/>
              <a:t>2000.</a:t>
            </a:r>
            <a:endParaRPr lang="tr-TR" dirty="0"/>
          </a:p>
          <a:p>
            <a:endParaRPr lang="tr-TR" dirty="0"/>
          </a:p>
        </p:txBody>
      </p:sp>
      <p:sp>
        <p:nvSpPr>
          <p:cNvPr id="4" name="3 Altbilgi Yer Tutucusu"/>
          <p:cNvSpPr>
            <a:spLocks noGrp="1"/>
          </p:cNvSpPr>
          <p:nvPr>
            <p:ph type="ftr" sz="quarter" idx="11"/>
          </p:nvPr>
        </p:nvSpPr>
        <p:spPr/>
        <p:txBody>
          <a:bodyPr/>
          <a:lstStyle/>
          <a:p>
            <a:r>
              <a:rPr lang="tr-TR" dirty="0"/>
              <a:t>KBUZEM</a:t>
            </a:r>
          </a:p>
          <a:p>
            <a:r>
              <a:rPr lang="tr-TR" dirty="0"/>
              <a:t>Karabük Üniversitesi</a:t>
            </a:r>
          </a:p>
          <a:p>
            <a:r>
              <a:rPr lang="tr-TR" dirty="0"/>
              <a:t>Uzaktan Eğitim Uygulama ve Araştırma Merkezi</a:t>
            </a:r>
          </a:p>
        </p:txBody>
      </p:sp>
      <p:sp>
        <p:nvSpPr>
          <p:cNvPr id="5" name="4 Slayt Numarası Yer Tutucusu"/>
          <p:cNvSpPr>
            <a:spLocks noGrp="1"/>
          </p:cNvSpPr>
          <p:nvPr>
            <p:ph type="sldNum" sz="quarter" idx="12"/>
          </p:nvPr>
        </p:nvSpPr>
        <p:spPr/>
        <p:txBody>
          <a:bodyPr/>
          <a:lstStyle/>
          <a:p>
            <a:fld id="{F5241D30-471F-4A7E-8796-A38B74581AEE}" type="slidenum">
              <a:rPr lang="tr-TR" smtClean="0"/>
              <a:pPr/>
              <a:t>21</a:t>
            </a:fld>
            <a:endParaRPr lang="tr-T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t>Teşekkür Ederim</a:t>
            </a:r>
          </a:p>
        </p:txBody>
      </p:sp>
      <p:sp>
        <p:nvSpPr>
          <p:cNvPr id="3" name="2 İçerik Yer Tutucusu"/>
          <p:cNvSpPr>
            <a:spLocks noGrp="1"/>
          </p:cNvSpPr>
          <p:nvPr>
            <p:ph idx="1"/>
            <p:custDataLst>
              <p:tags r:id="rId1"/>
            </p:custDataLst>
          </p:nvPr>
        </p:nvSpPr>
        <p:spPr/>
        <p:txBody>
          <a:bodyPr>
            <a:normAutofit/>
          </a:bodyPr>
          <a:lstStyle/>
          <a:p>
            <a:pPr lvl="0" algn="ctr">
              <a:buNone/>
            </a:pPr>
            <a:endParaRPr lang="tr-TR" sz="4100" b="1" i="1" dirty="0">
              <a:effectLst>
                <a:outerShdw blurRad="38100" dist="38100" dir="2700000" algn="tl">
                  <a:srgbClr val="000000">
                    <a:alpha val="43137"/>
                  </a:srgbClr>
                </a:outerShdw>
              </a:effectLst>
            </a:endParaRPr>
          </a:p>
          <a:p>
            <a:pPr marL="0" indent="0" algn="ctr">
              <a:buNone/>
            </a:pPr>
            <a:r>
              <a:rPr lang="tr-TR" sz="4100" b="1" i="1" dirty="0">
                <a:effectLst>
                  <a:outerShdw blurRad="38100" dist="38100" dir="2700000" algn="tl">
                    <a:srgbClr val="000000">
                      <a:alpha val="43137"/>
                    </a:srgbClr>
                  </a:outerShdw>
                </a:effectLst>
              </a:rPr>
              <a:t>Sağlıklı ve mutlu bir hafta geçirmeniz temennisiyle, iyi çalışmalar dilerim…</a:t>
            </a:r>
          </a:p>
          <a:p>
            <a:pPr marL="0" indent="0" algn="ctr">
              <a:buNone/>
            </a:pPr>
            <a:endParaRPr lang="tr-TR" sz="4100" b="1" i="1" dirty="0">
              <a:effectLst>
                <a:outerShdw blurRad="38100" dist="38100" dir="2700000" algn="tl">
                  <a:srgbClr val="000000">
                    <a:alpha val="43137"/>
                  </a:srgbClr>
                </a:outerShdw>
              </a:effectLst>
            </a:endParaRPr>
          </a:p>
        </p:txBody>
      </p:sp>
      <p:sp>
        <p:nvSpPr>
          <p:cNvPr id="4" name="3 Altbilgi Yer Tutucusu"/>
          <p:cNvSpPr>
            <a:spLocks noGrp="1"/>
          </p:cNvSpPr>
          <p:nvPr>
            <p:ph type="ftr" sz="quarter" idx="11"/>
          </p:nvPr>
        </p:nvSpPr>
        <p:spPr/>
        <p:txBody>
          <a:bodyPr/>
          <a:lstStyle/>
          <a:p>
            <a:r>
              <a:rPr lang="tr-TR" dirty="0"/>
              <a:t>KBUZEM</a:t>
            </a:r>
          </a:p>
          <a:p>
            <a:r>
              <a:rPr lang="tr-TR" dirty="0"/>
              <a:t>Karabük Üniversitesi</a:t>
            </a:r>
          </a:p>
          <a:p>
            <a:r>
              <a:rPr lang="tr-TR" dirty="0"/>
              <a:t>Uzaktan Eğitim Uygulama ve Araştırma Merkezi</a:t>
            </a:r>
          </a:p>
        </p:txBody>
      </p:sp>
      <p:sp>
        <p:nvSpPr>
          <p:cNvPr id="5" name="4 Slayt Numarası Yer Tutucusu"/>
          <p:cNvSpPr>
            <a:spLocks noGrp="1"/>
          </p:cNvSpPr>
          <p:nvPr>
            <p:ph type="sldNum" sz="quarter" idx="12"/>
          </p:nvPr>
        </p:nvSpPr>
        <p:spPr/>
        <p:txBody>
          <a:bodyPr/>
          <a:lstStyle/>
          <a:p>
            <a:fld id="{F5241D30-471F-4A7E-8796-A38B74581AEE}" type="slidenum">
              <a:rPr lang="tr-TR" smtClean="0"/>
              <a:pPr/>
              <a:t>22</a:t>
            </a:fld>
            <a:endParaRPr lang="tr-TR"/>
          </a:p>
        </p:txBody>
      </p:sp>
      <p:pic>
        <p:nvPicPr>
          <p:cNvPr id="6" name="2 Resim" descr="Logo_180_202_Modified.PNG"/>
          <p:cNvPicPr/>
          <p:nvPr/>
        </p:nvPicPr>
        <p:blipFill>
          <a:blip r:embed="rId3" cstate="print"/>
          <a:stretch>
            <a:fillRect/>
          </a:stretch>
        </p:blipFill>
        <p:spPr>
          <a:xfrm>
            <a:off x="323528" y="332656"/>
            <a:ext cx="838706" cy="936104"/>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t>Cümle Bilgisi</a:t>
            </a:r>
          </a:p>
        </p:txBody>
      </p:sp>
      <p:sp>
        <p:nvSpPr>
          <p:cNvPr id="3" name="2 İçerik Yer Tutucusu"/>
          <p:cNvSpPr>
            <a:spLocks noGrp="1"/>
          </p:cNvSpPr>
          <p:nvPr>
            <p:ph idx="1"/>
          </p:nvPr>
        </p:nvSpPr>
        <p:spPr/>
        <p:txBody>
          <a:bodyPr>
            <a:noAutofit/>
          </a:bodyPr>
          <a:lstStyle/>
          <a:p>
            <a:pPr algn="just"/>
            <a:r>
              <a:rPr lang="tr-TR" dirty="0"/>
              <a:t>Bir duygu, düşünce, olay, durum, hareket, fikir veya bir dileği tam bir yargı halinde bildiren kelime ya da kelime gruplarına cümle denir. Bir cümle tam bir yargı bildirmek zorundadır.</a:t>
            </a:r>
          </a:p>
          <a:p>
            <a:pPr>
              <a:buNone/>
            </a:pPr>
            <a:r>
              <a:rPr lang="tr-TR" b="1" dirty="0"/>
              <a:t>	</a:t>
            </a:r>
          </a:p>
          <a:p>
            <a:pPr>
              <a:buNone/>
            </a:pPr>
            <a:r>
              <a:rPr lang="tr-TR" b="1" dirty="0"/>
              <a:t>	Cümle Çeşitleri </a:t>
            </a:r>
          </a:p>
          <a:p>
            <a:r>
              <a:rPr lang="tr-TR" dirty="0"/>
              <a:t>Cümleler anlam ve yapılarına, yüklemin türü ve yerine göre sınıflandırılırlar: </a:t>
            </a:r>
          </a:p>
        </p:txBody>
      </p:sp>
      <p:sp>
        <p:nvSpPr>
          <p:cNvPr id="4" name="3 Altbilgi Yer Tutucusu"/>
          <p:cNvSpPr>
            <a:spLocks noGrp="1"/>
          </p:cNvSpPr>
          <p:nvPr>
            <p:ph type="ftr" sz="quarter" idx="11"/>
          </p:nvPr>
        </p:nvSpPr>
        <p:spPr/>
        <p:txBody>
          <a:bodyPr/>
          <a:lstStyle/>
          <a:p>
            <a:r>
              <a:rPr lang="tr-TR" dirty="0"/>
              <a:t>KBUZEM</a:t>
            </a:r>
          </a:p>
          <a:p>
            <a:r>
              <a:rPr lang="tr-TR" dirty="0"/>
              <a:t>Karabük Üniversitesi</a:t>
            </a:r>
          </a:p>
          <a:p>
            <a:r>
              <a:rPr lang="tr-TR" dirty="0"/>
              <a:t>Uzaktan Eğitim Uygulama ve Araştırma Merkezi</a:t>
            </a:r>
          </a:p>
        </p:txBody>
      </p:sp>
      <p:sp>
        <p:nvSpPr>
          <p:cNvPr id="5" name="4 Slayt Numarası Yer Tutucusu"/>
          <p:cNvSpPr>
            <a:spLocks noGrp="1"/>
          </p:cNvSpPr>
          <p:nvPr>
            <p:ph type="sldNum" sz="quarter" idx="12"/>
          </p:nvPr>
        </p:nvSpPr>
        <p:spPr/>
        <p:txBody>
          <a:bodyPr/>
          <a:lstStyle/>
          <a:p>
            <a:fld id="{F5241D30-471F-4A7E-8796-A38B74581AEE}" type="slidenum">
              <a:rPr lang="tr-TR" smtClean="0"/>
              <a:pPr/>
              <a:t>3</a:t>
            </a:fld>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i="1"/>
              <a:t>Yapısına Göre Cümleler</a:t>
            </a:r>
          </a:p>
        </p:txBody>
      </p:sp>
      <p:sp>
        <p:nvSpPr>
          <p:cNvPr id="3" name="2 İçerik Yer Tutucusu"/>
          <p:cNvSpPr>
            <a:spLocks noGrp="1"/>
          </p:cNvSpPr>
          <p:nvPr>
            <p:ph idx="1"/>
          </p:nvPr>
        </p:nvSpPr>
        <p:spPr/>
        <p:txBody>
          <a:bodyPr>
            <a:noAutofit/>
          </a:bodyPr>
          <a:lstStyle/>
          <a:p>
            <a:r>
              <a:rPr lang="tr-TR" dirty="0"/>
              <a:t>Yapılarına göre basit, birleşik, bağlı ve sıralı cümleler olmak üzere dört cümle çeşidi vardır.</a:t>
            </a:r>
          </a:p>
          <a:p>
            <a:endParaRPr lang="tr-TR" dirty="0"/>
          </a:p>
        </p:txBody>
      </p:sp>
      <p:sp>
        <p:nvSpPr>
          <p:cNvPr id="4" name="3 Altbilgi Yer Tutucusu"/>
          <p:cNvSpPr>
            <a:spLocks noGrp="1"/>
          </p:cNvSpPr>
          <p:nvPr>
            <p:ph type="ftr" sz="quarter" idx="11"/>
          </p:nvPr>
        </p:nvSpPr>
        <p:spPr/>
        <p:txBody>
          <a:bodyPr/>
          <a:lstStyle/>
          <a:p>
            <a:r>
              <a:rPr lang="tr-TR" dirty="0"/>
              <a:t>KBUZEM</a:t>
            </a:r>
          </a:p>
          <a:p>
            <a:r>
              <a:rPr lang="tr-TR" dirty="0"/>
              <a:t>Karabük Üniversitesi</a:t>
            </a:r>
          </a:p>
          <a:p>
            <a:r>
              <a:rPr lang="tr-TR" dirty="0"/>
              <a:t>Uzaktan Eğitim Uygulama ve Araştırma Merkezi</a:t>
            </a:r>
          </a:p>
        </p:txBody>
      </p:sp>
      <p:sp>
        <p:nvSpPr>
          <p:cNvPr id="5" name="4 Slayt Numarası Yer Tutucusu"/>
          <p:cNvSpPr>
            <a:spLocks noGrp="1"/>
          </p:cNvSpPr>
          <p:nvPr>
            <p:ph type="sldNum" sz="quarter" idx="12"/>
          </p:nvPr>
        </p:nvSpPr>
        <p:spPr/>
        <p:txBody>
          <a:bodyPr/>
          <a:lstStyle/>
          <a:p>
            <a:fld id="{F5241D30-471F-4A7E-8796-A38B74581AEE}" type="slidenum">
              <a:rPr lang="tr-TR" smtClean="0"/>
              <a:pPr/>
              <a:t>4</a:t>
            </a:fld>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i="1"/>
              <a:t>Yapısına Göre Cümleler</a:t>
            </a:r>
            <a:endParaRPr lang="tr-TR" dirty="0"/>
          </a:p>
        </p:txBody>
      </p:sp>
      <p:sp>
        <p:nvSpPr>
          <p:cNvPr id="3" name="2 İçerik Yer Tutucusu"/>
          <p:cNvSpPr>
            <a:spLocks noGrp="1"/>
          </p:cNvSpPr>
          <p:nvPr>
            <p:ph idx="1"/>
          </p:nvPr>
        </p:nvSpPr>
        <p:spPr/>
        <p:txBody>
          <a:bodyPr>
            <a:normAutofit fontScale="92500" lnSpcReduction="10000"/>
          </a:bodyPr>
          <a:lstStyle/>
          <a:p>
            <a:pPr algn="just"/>
            <a:r>
              <a:rPr lang="tr-TR" b="1" u="sng" dirty="0"/>
              <a:t>Basit Cümle</a:t>
            </a:r>
            <a:endParaRPr lang="tr-TR" dirty="0"/>
          </a:p>
          <a:p>
            <a:pPr algn="just"/>
            <a:r>
              <a:rPr lang="tr-TR" dirty="0"/>
              <a:t>İçerisinde tek yargı, tek fiil, dolayısıyla isim veya fiil cinsinden tek yüklem bulunan cümledir. Başka bir cümleye bağlanmaz, yani bağımsız bir cümledir. Tamamladığı ya da onu tamamlayan bir cümlecik yoktur.</a:t>
            </a:r>
          </a:p>
          <a:p>
            <a:pPr algn="just"/>
            <a:r>
              <a:rPr lang="en-GB" u="sng" dirty="0" err="1"/>
              <a:t>Ör</a:t>
            </a:r>
            <a:r>
              <a:rPr lang="en-GB" u="sng" dirty="0"/>
              <a:t>: </a:t>
            </a:r>
            <a:r>
              <a:rPr lang="en-GB" dirty="0" err="1"/>
              <a:t>Halit</a:t>
            </a:r>
            <a:r>
              <a:rPr lang="en-GB" dirty="0"/>
              <a:t> </a:t>
            </a:r>
            <a:r>
              <a:rPr lang="en-GB" dirty="0" err="1"/>
              <a:t>Ziya</a:t>
            </a:r>
            <a:r>
              <a:rPr lang="en-GB" dirty="0"/>
              <a:t> </a:t>
            </a:r>
            <a:r>
              <a:rPr lang="en-GB" dirty="0" err="1"/>
              <a:t>Uşaklıgil</a:t>
            </a:r>
            <a:r>
              <a:rPr lang="en-GB" dirty="0"/>
              <a:t>, </a:t>
            </a:r>
            <a:r>
              <a:rPr lang="en-GB" dirty="0" err="1"/>
              <a:t>Türk</a:t>
            </a:r>
            <a:r>
              <a:rPr lang="en-GB" dirty="0"/>
              <a:t> </a:t>
            </a:r>
            <a:r>
              <a:rPr lang="en-GB" dirty="0" err="1"/>
              <a:t>edebiyatının</a:t>
            </a:r>
            <a:r>
              <a:rPr lang="en-GB" dirty="0"/>
              <a:t> en </a:t>
            </a:r>
            <a:r>
              <a:rPr lang="en-GB" dirty="0" err="1"/>
              <a:t>büyük</a:t>
            </a:r>
            <a:r>
              <a:rPr lang="en-GB" dirty="0"/>
              <a:t> </a:t>
            </a:r>
            <a:r>
              <a:rPr lang="en-GB" u="sng" dirty="0" err="1"/>
              <a:t>romancılarındandır</a:t>
            </a:r>
            <a:r>
              <a:rPr lang="en-GB" u="sng" dirty="0"/>
              <a:t>.</a:t>
            </a:r>
            <a:r>
              <a:rPr lang="en-GB" dirty="0"/>
              <a:t> </a:t>
            </a:r>
            <a:r>
              <a:rPr lang="tr-TR" dirty="0"/>
              <a:t>(</a:t>
            </a:r>
            <a:r>
              <a:rPr lang="tr-TR" i="1" dirty="0"/>
              <a:t>Basit cümle)</a:t>
            </a:r>
            <a:endParaRPr lang="tr-TR" dirty="0"/>
          </a:p>
          <a:p>
            <a:pPr algn="just"/>
            <a:r>
              <a:rPr lang="en-GB" u="sng" dirty="0" err="1"/>
              <a:t>Ör</a:t>
            </a:r>
            <a:r>
              <a:rPr lang="en-GB" u="sng" dirty="0"/>
              <a:t>: </a:t>
            </a:r>
            <a:r>
              <a:rPr lang="en-GB" dirty="0" err="1"/>
              <a:t>Bahçenin</a:t>
            </a:r>
            <a:r>
              <a:rPr lang="en-GB" dirty="0"/>
              <a:t> </a:t>
            </a:r>
            <a:r>
              <a:rPr lang="en-GB" dirty="0" err="1"/>
              <a:t>ana</a:t>
            </a:r>
            <a:r>
              <a:rPr lang="en-GB" dirty="0"/>
              <a:t> </a:t>
            </a:r>
            <a:r>
              <a:rPr lang="en-GB" dirty="0" err="1"/>
              <a:t>kapısından</a:t>
            </a:r>
            <a:r>
              <a:rPr lang="en-GB" dirty="0"/>
              <a:t>, </a:t>
            </a:r>
            <a:r>
              <a:rPr lang="en-GB" dirty="0" err="1"/>
              <a:t>üstü</a:t>
            </a:r>
            <a:r>
              <a:rPr lang="en-GB" dirty="0"/>
              <a:t> </a:t>
            </a:r>
            <a:r>
              <a:rPr lang="en-GB" dirty="0" err="1"/>
              <a:t>başı</a:t>
            </a:r>
            <a:r>
              <a:rPr lang="en-GB" dirty="0"/>
              <a:t> </a:t>
            </a:r>
            <a:r>
              <a:rPr lang="en-GB" dirty="0" err="1"/>
              <a:t>perişan</a:t>
            </a:r>
            <a:r>
              <a:rPr lang="en-GB" dirty="0"/>
              <a:t>, </a:t>
            </a:r>
            <a:r>
              <a:rPr lang="en-GB" dirty="0" err="1"/>
              <a:t>zavallı</a:t>
            </a:r>
            <a:r>
              <a:rPr lang="en-GB" dirty="0"/>
              <a:t> </a:t>
            </a:r>
            <a:r>
              <a:rPr lang="en-GB" dirty="0" err="1"/>
              <a:t>bir</a:t>
            </a:r>
            <a:r>
              <a:rPr lang="en-GB" dirty="0"/>
              <a:t> </a:t>
            </a:r>
            <a:r>
              <a:rPr lang="en-GB" dirty="0" err="1"/>
              <a:t>adam</a:t>
            </a:r>
            <a:r>
              <a:rPr lang="en-GB" dirty="0"/>
              <a:t>, </a:t>
            </a:r>
            <a:r>
              <a:rPr lang="en-GB" dirty="0" err="1"/>
              <a:t>elinde</a:t>
            </a:r>
            <a:r>
              <a:rPr lang="en-GB" dirty="0"/>
              <a:t> </a:t>
            </a:r>
            <a:r>
              <a:rPr lang="en-GB" dirty="0" err="1"/>
              <a:t>eski</a:t>
            </a:r>
            <a:r>
              <a:rPr lang="en-GB" dirty="0"/>
              <a:t>, </a:t>
            </a:r>
            <a:r>
              <a:rPr lang="en-GB" dirty="0" err="1"/>
              <a:t>yırtık</a:t>
            </a:r>
            <a:r>
              <a:rPr lang="en-GB" dirty="0"/>
              <a:t> </a:t>
            </a:r>
            <a:r>
              <a:rPr lang="en-GB" dirty="0" err="1"/>
              <a:t>bir</a:t>
            </a:r>
            <a:r>
              <a:rPr lang="en-GB" dirty="0"/>
              <a:t> </a:t>
            </a:r>
            <a:r>
              <a:rPr lang="en-GB" dirty="0" err="1"/>
              <a:t>torbayla</a:t>
            </a:r>
            <a:r>
              <a:rPr lang="en-GB" dirty="0"/>
              <a:t> </a:t>
            </a:r>
            <a:r>
              <a:rPr lang="en-GB" dirty="0" err="1"/>
              <a:t>içeriye</a:t>
            </a:r>
            <a:r>
              <a:rPr lang="en-GB" dirty="0"/>
              <a:t> </a:t>
            </a:r>
            <a:r>
              <a:rPr lang="en-GB" u="sng" dirty="0" err="1"/>
              <a:t>girdi</a:t>
            </a:r>
            <a:r>
              <a:rPr lang="en-GB" dirty="0"/>
              <a:t>. </a:t>
            </a:r>
            <a:r>
              <a:rPr lang="tr-TR" i="1" dirty="0"/>
              <a:t>(Basit cümle)</a:t>
            </a:r>
            <a:endParaRPr lang="tr-TR" dirty="0"/>
          </a:p>
          <a:p>
            <a:pPr algn="just"/>
            <a:endParaRPr lang="tr-TR" dirty="0"/>
          </a:p>
        </p:txBody>
      </p:sp>
      <p:sp>
        <p:nvSpPr>
          <p:cNvPr id="4" name="3 Altbilgi Yer Tutucusu"/>
          <p:cNvSpPr>
            <a:spLocks noGrp="1"/>
          </p:cNvSpPr>
          <p:nvPr>
            <p:ph type="ftr" sz="quarter" idx="11"/>
          </p:nvPr>
        </p:nvSpPr>
        <p:spPr/>
        <p:txBody>
          <a:bodyPr/>
          <a:lstStyle/>
          <a:p>
            <a:r>
              <a:rPr lang="tr-TR"/>
              <a:t>KBUZEM</a:t>
            </a:r>
          </a:p>
          <a:p>
            <a:r>
              <a:rPr lang="tr-TR"/>
              <a:t>Karabük Üniversitesi</a:t>
            </a:r>
          </a:p>
          <a:p>
            <a:r>
              <a:rPr lang="tr-TR"/>
              <a:t>Uzaktan Eğitim Uygulama ve Araştırma Merkezi</a:t>
            </a:r>
            <a:endParaRPr lang="tr-TR" dirty="0"/>
          </a:p>
        </p:txBody>
      </p:sp>
      <p:sp>
        <p:nvSpPr>
          <p:cNvPr id="5" name="4 Slayt Numarası Yer Tutucusu"/>
          <p:cNvSpPr>
            <a:spLocks noGrp="1"/>
          </p:cNvSpPr>
          <p:nvPr>
            <p:ph type="sldNum" sz="quarter" idx="12"/>
          </p:nvPr>
        </p:nvSpPr>
        <p:spPr/>
        <p:txBody>
          <a:bodyPr/>
          <a:lstStyle/>
          <a:p>
            <a:fld id="{F5241D30-471F-4A7E-8796-A38B74581AEE}" type="slidenum">
              <a:rPr lang="tr-TR" smtClean="0"/>
              <a:pPr/>
              <a:t>5</a:t>
            </a:fld>
            <a:endParaRPr lang="tr-T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i="1"/>
              <a:t>Yapısına Göre Cümleler</a:t>
            </a:r>
            <a:endParaRPr lang="tr-TR" dirty="0"/>
          </a:p>
        </p:txBody>
      </p:sp>
      <p:sp>
        <p:nvSpPr>
          <p:cNvPr id="3" name="2 İçerik Yer Tutucusu"/>
          <p:cNvSpPr>
            <a:spLocks noGrp="1"/>
          </p:cNvSpPr>
          <p:nvPr>
            <p:ph idx="1"/>
          </p:nvPr>
        </p:nvSpPr>
        <p:spPr/>
        <p:txBody>
          <a:bodyPr>
            <a:noAutofit/>
          </a:bodyPr>
          <a:lstStyle/>
          <a:p>
            <a:pPr algn="just"/>
            <a:r>
              <a:rPr lang="tr-TR" sz="2200" b="1" u="sng" dirty="0"/>
              <a:t>Birleşik Cümle</a:t>
            </a:r>
            <a:endParaRPr lang="tr-TR" sz="2200" dirty="0"/>
          </a:p>
          <a:p>
            <a:pPr algn="just"/>
            <a:r>
              <a:rPr lang="tr-TR" sz="2200" dirty="0"/>
              <a:t>İçinde birden fazla yüklemi olan, dolayısıyla birden fazla yargı taşıyan cümlelerdir. Birleşik cümle, bir ana cümle ve cümlelerin anlamını tamamlayan bir veya daha fazla yardımcı cümleyle kurulur.  </a:t>
            </a:r>
            <a:r>
              <a:rPr lang="en-GB" sz="2200" dirty="0" err="1"/>
              <a:t>Temel</a:t>
            </a:r>
            <a:r>
              <a:rPr lang="en-GB" sz="2200" dirty="0"/>
              <a:t> </a:t>
            </a:r>
            <a:r>
              <a:rPr lang="en-GB" sz="2200" dirty="0" err="1"/>
              <a:t>cümleyle</a:t>
            </a:r>
            <a:r>
              <a:rPr lang="en-GB" sz="2200" dirty="0"/>
              <a:t> </a:t>
            </a:r>
            <a:r>
              <a:rPr lang="en-GB" sz="2200" dirty="0" err="1"/>
              <a:t>yan</a:t>
            </a:r>
            <a:r>
              <a:rPr lang="en-GB" sz="2200" dirty="0"/>
              <a:t> </a:t>
            </a:r>
            <a:r>
              <a:rPr lang="en-GB" sz="2200" dirty="0" err="1"/>
              <a:t>cümlenin</a:t>
            </a:r>
            <a:r>
              <a:rPr lang="en-GB" sz="2200" dirty="0"/>
              <a:t> </a:t>
            </a:r>
            <a:r>
              <a:rPr lang="en-GB" sz="2200" dirty="0" err="1"/>
              <a:t>bir</a:t>
            </a:r>
            <a:r>
              <a:rPr lang="en-GB" sz="2200" dirty="0"/>
              <a:t> </a:t>
            </a:r>
            <a:r>
              <a:rPr lang="en-GB" sz="2200" dirty="0" err="1"/>
              <a:t>araya</a:t>
            </a:r>
            <a:r>
              <a:rPr lang="en-GB" sz="2200" dirty="0"/>
              <a:t> </a:t>
            </a:r>
            <a:r>
              <a:rPr lang="en-GB" sz="2200" dirty="0" err="1"/>
              <a:t>geliş</a:t>
            </a:r>
            <a:r>
              <a:rPr lang="en-GB" sz="2200" dirty="0"/>
              <a:t> </a:t>
            </a:r>
            <a:r>
              <a:rPr lang="en-GB" sz="2200" dirty="0" err="1"/>
              <a:t>şekillerine</a:t>
            </a:r>
            <a:r>
              <a:rPr lang="en-GB" sz="2200" dirty="0"/>
              <a:t> </a:t>
            </a:r>
            <a:r>
              <a:rPr lang="en-GB" sz="2200" dirty="0" err="1"/>
              <a:t>göre</a:t>
            </a:r>
            <a:r>
              <a:rPr lang="en-GB" sz="2200" dirty="0"/>
              <a:t> </a:t>
            </a:r>
            <a:r>
              <a:rPr lang="en-GB" sz="2200" dirty="0" err="1"/>
              <a:t>birleşik</a:t>
            </a:r>
            <a:r>
              <a:rPr lang="en-GB" sz="2200" dirty="0"/>
              <a:t> </a:t>
            </a:r>
            <a:r>
              <a:rPr lang="en-GB" sz="2200" dirty="0" err="1"/>
              <a:t>cümleler</a:t>
            </a:r>
            <a:r>
              <a:rPr lang="en-GB" sz="2200" dirty="0"/>
              <a:t> </a:t>
            </a:r>
            <a:r>
              <a:rPr lang="en-GB" sz="2200" dirty="0" err="1"/>
              <a:t>çeşitlere</a:t>
            </a:r>
            <a:r>
              <a:rPr lang="en-GB" sz="2200" dirty="0"/>
              <a:t> </a:t>
            </a:r>
            <a:r>
              <a:rPr lang="en-GB" sz="2200" dirty="0" err="1"/>
              <a:t>ayrılır</a:t>
            </a:r>
            <a:r>
              <a:rPr lang="en-GB" sz="2200" dirty="0"/>
              <a:t>:</a:t>
            </a:r>
            <a:endParaRPr lang="tr-TR" sz="2200" dirty="0"/>
          </a:p>
          <a:p>
            <a:pPr algn="just">
              <a:buNone/>
            </a:pPr>
            <a:endParaRPr lang="tr-TR" sz="2200" dirty="0"/>
          </a:p>
          <a:p>
            <a:pPr algn="just"/>
            <a:r>
              <a:rPr lang="en-GB" sz="2200" b="1" dirty="0" err="1"/>
              <a:t>Girişik</a:t>
            </a:r>
            <a:r>
              <a:rPr lang="en-GB" sz="2200" b="1" dirty="0"/>
              <a:t> </a:t>
            </a:r>
            <a:r>
              <a:rPr lang="en-GB" sz="2200" b="1" dirty="0" err="1"/>
              <a:t>Birleşik</a:t>
            </a:r>
            <a:r>
              <a:rPr lang="en-GB" sz="2200" b="1" dirty="0"/>
              <a:t> </a:t>
            </a:r>
            <a:r>
              <a:rPr lang="en-GB" sz="2200" b="1" dirty="0" err="1"/>
              <a:t>Cümle</a:t>
            </a:r>
            <a:endParaRPr lang="tr-TR" sz="2200" b="1" dirty="0"/>
          </a:p>
          <a:p>
            <a:pPr algn="just"/>
            <a:r>
              <a:rPr lang="en-GB" sz="2200" dirty="0" err="1"/>
              <a:t>İçinde</a:t>
            </a:r>
            <a:r>
              <a:rPr lang="en-GB" sz="2200" dirty="0"/>
              <a:t> </a:t>
            </a:r>
            <a:r>
              <a:rPr lang="tr-TR" sz="2200" dirty="0"/>
              <a:t>fiilimsi</a:t>
            </a:r>
            <a:r>
              <a:rPr lang="en-GB" sz="2200" dirty="0"/>
              <a:t> (</a:t>
            </a:r>
            <a:r>
              <a:rPr lang="tr-TR" sz="2200" dirty="0"/>
              <a:t>isim fiil</a:t>
            </a:r>
            <a:r>
              <a:rPr lang="en-GB" sz="2200" dirty="0"/>
              <a:t>, </a:t>
            </a:r>
            <a:r>
              <a:rPr lang="tr-TR" sz="2200" dirty="0"/>
              <a:t>sıfat fiil, zarf fiil</a:t>
            </a:r>
            <a:r>
              <a:rPr lang="en-GB" sz="2200" dirty="0"/>
              <a:t>) </a:t>
            </a:r>
            <a:r>
              <a:rPr lang="en-GB" sz="2200" dirty="0" err="1"/>
              <a:t>bulunan</a:t>
            </a:r>
            <a:r>
              <a:rPr lang="en-GB" sz="2200" dirty="0"/>
              <a:t> </a:t>
            </a:r>
            <a:r>
              <a:rPr lang="en-GB" sz="2200" dirty="0" err="1"/>
              <a:t>cümlelere</a:t>
            </a:r>
            <a:r>
              <a:rPr lang="en-GB" sz="2200" dirty="0"/>
              <a:t> </a:t>
            </a:r>
            <a:r>
              <a:rPr lang="en-GB" sz="2200" dirty="0" err="1"/>
              <a:t>denir</a:t>
            </a:r>
            <a:r>
              <a:rPr lang="en-GB" sz="2200" dirty="0"/>
              <a:t>. </a:t>
            </a:r>
            <a:r>
              <a:rPr lang="en-GB" sz="2200" dirty="0" err="1"/>
              <a:t>Fiilimsinin</a:t>
            </a:r>
            <a:r>
              <a:rPr lang="en-GB" sz="2200" dirty="0"/>
              <a:t> </a:t>
            </a:r>
            <a:r>
              <a:rPr lang="en-GB" sz="2200" dirty="0" err="1"/>
              <a:t>yer</a:t>
            </a:r>
            <a:r>
              <a:rPr lang="en-GB" sz="2200" dirty="0"/>
              <a:t> </a:t>
            </a:r>
            <a:r>
              <a:rPr lang="en-GB" sz="2200" dirty="0" err="1"/>
              <a:t>aldığı</a:t>
            </a:r>
            <a:r>
              <a:rPr lang="en-GB" sz="2200" dirty="0"/>
              <a:t> </a:t>
            </a:r>
            <a:r>
              <a:rPr lang="en-GB" sz="2200" dirty="0" err="1"/>
              <a:t>bölüme</a:t>
            </a:r>
            <a:r>
              <a:rPr lang="en-GB" sz="2200" dirty="0"/>
              <a:t> </a:t>
            </a:r>
            <a:r>
              <a:rPr lang="en-GB" sz="2200" dirty="0" err="1"/>
              <a:t>yan</a:t>
            </a:r>
            <a:r>
              <a:rPr lang="en-GB" sz="2200" dirty="0"/>
              <a:t> </a:t>
            </a:r>
            <a:r>
              <a:rPr lang="en-GB" sz="2200" dirty="0" err="1"/>
              <a:t>cümle</a:t>
            </a:r>
            <a:r>
              <a:rPr lang="en-GB" sz="2200" dirty="0"/>
              <a:t>, </a:t>
            </a:r>
            <a:r>
              <a:rPr lang="en-GB" sz="2200" dirty="0" err="1"/>
              <a:t>asıl</a:t>
            </a:r>
            <a:r>
              <a:rPr lang="en-GB" sz="2200" dirty="0"/>
              <a:t> </a:t>
            </a:r>
            <a:r>
              <a:rPr lang="en-GB" sz="2200" dirty="0" err="1"/>
              <a:t>yüklemin</a:t>
            </a:r>
            <a:r>
              <a:rPr lang="en-GB" sz="2200" dirty="0"/>
              <a:t> </a:t>
            </a:r>
            <a:r>
              <a:rPr lang="en-GB" sz="2200" dirty="0" err="1"/>
              <a:t>bulunduğu</a:t>
            </a:r>
            <a:r>
              <a:rPr lang="en-GB" sz="2200" dirty="0"/>
              <a:t> </a:t>
            </a:r>
            <a:r>
              <a:rPr lang="en-GB" sz="2200" dirty="0" err="1"/>
              <a:t>bölüme</a:t>
            </a:r>
            <a:r>
              <a:rPr lang="en-GB" sz="2200" dirty="0"/>
              <a:t> de </a:t>
            </a:r>
            <a:r>
              <a:rPr lang="en-GB" sz="2200" dirty="0" err="1"/>
              <a:t>temel</a:t>
            </a:r>
            <a:r>
              <a:rPr lang="en-GB" sz="2200" dirty="0"/>
              <a:t> </a:t>
            </a:r>
            <a:r>
              <a:rPr lang="en-GB" sz="2200" dirty="0" err="1"/>
              <a:t>cümle</a:t>
            </a:r>
            <a:r>
              <a:rPr lang="en-GB" sz="2200" dirty="0"/>
              <a:t> </a:t>
            </a:r>
            <a:r>
              <a:rPr lang="en-GB" sz="2200" dirty="0" err="1"/>
              <a:t>denir</a:t>
            </a:r>
            <a:r>
              <a:rPr lang="en-GB" sz="2200" dirty="0"/>
              <a:t>. </a:t>
            </a:r>
            <a:r>
              <a:rPr lang="en-GB" sz="2200" dirty="0" err="1"/>
              <a:t>Bir</a:t>
            </a:r>
            <a:r>
              <a:rPr lang="en-GB" sz="2200" dirty="0"/>
              <a:t> </a:t>
            </a:r>
            <a:r>
              <a:rPr lang="en-GB" sz="2200" dirty="0" err="1"/>
              <a:t>cümlede</a:t>
            </a:r>
            <a:r>
              <a:rPr lang="en-GB" sz="2200" dirty="0"/>
              <a:t> </a:t>
            </a:r>
            <a:r>
              <a:rPr lang="en-GB" sz="2200" dirty="0" err="1"/>
              <a:t>kaç</a:t>
            </a:r>
            <a:r>
              <a:rPr lang="en-GB" sz="2200" dirty="0"/>
              <a:t> </a:t>
            </a:r>
            <a:r>
              <a:rPr lang="en-GB" sz="2200" dirty="0" err="1"/>
              <a:t>tane</a:t>
            </a:r>
            <a:r>
              <a:rPr lang="en-GB" sz="2200" dirty="0"/>
              <a:t> </a:t>
            </a:r>
            <a:r>
              <a:rPr lang="en-GB" sz="2200" dirty="0" err="1"/>
              <a:t>fiilimsi</a:t>
            </a:r>
            <a:r>
              <a:rPr lang="en-GB" sz="2200" dirty="0"/>
              <a:t> </a:t>
            </a:r>
            <a:r>
              <a:rPr lang="en-GB" sz="2200" dirty="0" err="1"/>
              <a:t>varsa</a:t>
            </a:r>
            <a:r>
              <a:rPr lang="en-GB" sz="2200" dirty="0"/>
              <a:t> o </a:t>
            </a:r>
            <a:r>
              <a:rPr lang="en-GB" sz="2200" dirty="0" err="1"/>
              <a:t>kadar</a:t>
            </a:r>
            <a:r>
              <a:rPr lang="en-GB" sz="2200" dirty="0"/>
              <a:t> </a:t>
            </a:r>
            <a:r>
              <a:rPr lang="en-GB" sz="2200" dirty="0" err="1"/>
              <a:t>yan</a:t>
            </a:r>
            <a:r>
              <a:rPr lang="en-GB" sz="2200" dirty="0"/>
              <a:t> </a:t>
            </a:r>
            <a:r>
              <a:rPr lang="en-GB" sz="2200" dirty="0" err="1"/>
              <a:t>cümle</a:t>
            </a:r>
            <a:r>
              <a:rPr lang="en-GB" sz="2200" dirty="0"/>
              <a:t> </a:t>
            </a:r>
            <a:r>
              <a:rPr lang="en-GB" sz="2200" dirty="0" err="1"/>
              <a:t>var</a:t>
            </a:r>
            <a:r>
              <a:rPr lang="en-GB" sz="2200" dirty="0"/>
              <a:t> </a:t>
            </a:r>
            <a:r>
              <a:rPr lang="en-GB" sz="2200" dirty="0" err="1"/>
              <a:t>demektir</a:t>
            </a:r>
            <a:r>
              <a:rPr lang="en-GB" sz="2200" dirty="0"/>
              <a:t>.</a:t>
            </a:r>
            <a:endParaRPr lang="tr-TR" sz="2200" dirty="0"/>
          </a:p>
        </p:txBody>
      </p:sp>
      <p:sp>
        <p:nvSpPr>
          <p:cNvPr id="4" name="3 Altbilgi Yer Tutucusu"/>
          <p:cNvSpPr>
            <a:spLocks noGrp="1"/>
          </p:cNvSpPr>
          <p:nvPr>
            <p:ph type="ftr" sz="quarter" idx="11"/>
          </p:nvPr>
        </p:nvSpPr>
        <p:spPr/>
        <p:txBody>
          <a:bodyPr/>
          <a:lstStyle/>
          <a:p>
            <a:r>
              <a:rPr lang="tr-TR"/>
              <a:t>KBUZEM</a:t>
            </a:r>
          </a:p>
          <a:p>
            <a:r>
              <a:rPr lang="tr-TR"/>
              <a:t>Karabük Üniversitesi</a:t>
            </a:r>
          </a:p>
          <a:p>
            <a:r>
              <a:rPr lang="tr-TR"/>
              <a:t>Uzaktan Eğitim Uygulama ve Araştırma Merkezi</a:t>
            </a:r>
            <a:endParaRPr lang="tr-TR" dirty="0"/>
          </a:p>
        </p:txBody>
      </p:sp>
      <p:sp>
        <p:nvSpPr>
          <p:cNvPr id="5" name="4 Slayt Numarası Yer Tutucusu"/>
          <p:cNvSpPr>
            <a:spLocks noGrp="1"/>
          </p:cNvSpPr>
          <p:nvPr>
            <p:ph type="sldNum" sz="quarter" idx="12"/>
          </p:nvPr>
        </p:nvSpPr>
        <p:spPr/>
        <p:txBody>
          <a:bodyPr/>
          <a:lstStyle/>
          <a:p>
            <a:fld id="{F5241D30-471F-4A7E-8796-A38B74581AEE}" type="slidenum">
              <a:rPr lang="tr-TR" smtClean="0"/>
              <a:pPr/>
              <a:t>6</a:t>
            </a:fld>
            <a:endParaRPr lang="tr-T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i="1"/>
              <a:t>Yapısına Göre Cümleler</a:t>
            </a:r>
            <a:endParaRPr lang="tr-TR" dirty="0"/>
          </a:p>
        </p:txBody>
      </p:sp>
      <p:sp>
        <p:nvSpPr>
          <p:cNvPr id="3" name="2 İçerik Yer Tutucusu"/>
          <p:cNvSpPr>
            <a:spLocks noGrp="1"/>
          </p:cNvSpPr>
          <p:nvPr>
            <p:ph idx="1"/>
          </p:nvPr>
        </p:nvSpPr>
        <p:spPr/>
        <p:txBody>
          <a:bodyPr>
            <a:noAutofit/>
          </a:bodyPr>
          <a:lstStyle/>
          <a:p>
            <a:pPr algn="just"/>
            <a:r>
              <a:rPr lang="en-GB" sz="2200" b="1" dirty="0" err="1"/>
              <a:t>Şartlı</a:t>
            </a:r>
            <a:r>
              <a:rPr lang="en-GB" sz="2200" b="1" dirty="0"/>
              <a:t> </a:t>
            </a:r>
            <a:r>
              <a:rPr lang="en-GB" sz="2200" b="1" dirty="0" err="1"/>
              <a:t>Birleşik</a:t>
            </a:r>
            <a:r>
              <a:rPr lang="en-GB" sz="2200" b="1" dirty="0"/>
              <a:t> </a:t>
            </a:r>
            <a:r>
              <a:rPr lang="en-GB" sz="2200" b="1" dirty="0" err="1"/>
              <a:t>Cümle</a:t>
            </a:r>
            <a:r>
              <a:rPr lang="en-GB" sz="2200" b="1" dirty="0"/>
              <a:t> </a:t>
            </a:r>
            <a:endParaRPr lang="tr-TR" sz="2200" b="1" dirty="0"/>
          </a:p>
          <a:p>
            <a:pPr algn="just"/>
            <a:r>
              <a:rPr lang="tr-TR" sz="2200" dirty="0"/>
              <a:t>Şart ekiyle kurulmuş bir şart cümlesiyle ondan sonra gelen temel cümlenin meydana getirdiği yapıdır. Şart cümlesi tek başına yargı, bitmiş bir hüküm bildirmez. Temel cümleyi zaman, şart, sebep ve benzetme anlamlarıyla tamamlar ve genellikle zarf tümleci görevindedir. </a:t>
            </a:r>
          </a:p>
          <a:p>
            <a:pPr algn="just"/>
            <a:endParaRPr lang="tr-TR" sz="2200" dirty="0"/>
          </a:p>
          <a:p>
            <a:pPr algn="just"/>
            <a:r>
              <a:rPr lang="tr-TR" sz="2200" dirty="0"/>
              <a:t>Hava güzel olursa, yarın pikniğe gideriz.</a:t>
            </a:r>
          </a:p>
          <a:p>
            <a:pPr algn="just"/>
            <a:r>
              <a:rPr lang="tr-TR" sz="2200" dirty="0"/>
              <a:t>Artık demir almak günü gelmişse zamandan </a:t>
            </a:r>
          </a:p>
          <a:p>
            <a:pPr marL="0" indent="0" algn="just">
              <a:buNone/>
            </a:pPr>
            <a:r>
              <a:rPr lang="tr-TR" sz="2200" dirty="0"/>
              <a:t>     meçhule giden bir gemi kalkar bu limandan.</a:t>
            </a:r>
          </a:p>
        </p:txBody>
      </p:sp>
      <p:sp>
        <p:nvSpPr>
          <p:cNvPr id="4" name="3 Altbilgi Yer Tutucusu"/>
          <p:cNvSpPr>
            <a:spLocks noGrp="1"/>
          </p:cNvSpPr>
          <p:nvPr>
            <p:ph type="ftr" sz="quarter" idx="11"/>
          </p:nvPr>
        </p:nvSpPr>
        <p:spPr/>
        <p:txBody>
          <a:bodyPr/>
          <a:lstStyle/>
          <a:p>
            <a:r>
              <a:rPr lang="tr-TR"/>
              <a:t>KBUZEM</a:t>
            </a:r>
          </a:p>
          <a:p>
            <a:r>
              <a:rPr lang="tr-TR"/>
              <a:t>Karabük Üniversitesi</a:t>
            </a:r>
          </a:p>
          <a:p>
            <a:r>
              <a:rPr lang="tr-TR"/>
              <a:t>Uzaktan Eğitim Uygulama ve Araştırma Merkezi</a:t>
            </a:r>
            <a:endParaRPr lang="tr-TR" dirty="0"/>
          </a:p>
        </p:txBody>
      </p:sp>
      <p:sp>
        <p:nvSpPr>
          <p:cNvPr id="5" name="4 Slayt Numarası Yer Tutucusu"/>
          <p:cNvSpPr>
            <a:spLocks noGrp="1"/>
          </p:cNvSpPr>
          <p:nvPr>
            <p:ph type="sldNum" sz="quarter" idx="12"/>
          </p:nvPr>
        </p:nvSpPr>
        <p:spPr/>
        <p:txBody>
          <a:bodyPr/>
          <a:lstStyle/>
          <a:p>
            <a:fld id="{F5241D30-471F-4A7E-8796-A38B74581AEE}" type="slidenum">
              <a:rPr lang="tr-TR" smtClean="0"/>
              <a:pPr/>
              <a:t>7</a:t>
            </a:fld>
            <a:endParaRPr lang="tr-T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i="1"/>
              <a:t>Yapısına Göre Cümleler</a:t>
            </a:r>
            <a:endParaRPr lang="tr-TR" dirty="0"/>
          </a:p>
        </p:txBody>
      </p:sp>
      <p:sp>
        <p:nvSpPr>
          <p:cNvPr id="3" name="2 İçerik Yer Tutucusu"/>
          <p:cNvSpPr>
            <a:spLocks noGrp="1"/>
          </p:cNvSpPr>
          <p:nvPr>
            <p:ph idx="1"/>
          </p:nvPr>
        </p:nvSpPr>
        <p:spPr/>
        <p:txBody>
          <a:bodyPr>
            <a:noAutofit/>
          </a:bodyPr>
          <a:lstStyle/>
          <a:p>
            <a:pPr lvl="0"/>
            <a:r>
              <a:rPr lang="en-GB" sz="2400" b="1" dirty="0" err="1"/>
              <a:t>İç</a:t>
            </a:r>
            <a:r>
              <a:rPr lang="en-GB" sz="2400" b="1" dirty="0"/>
              <a:t> </a:t>
            </a:r>
            <a:r>
              <a:rPr lang="en-GB" sz="2400" b="1" dirty="0" err="1"/>
              <a:t>İçe</a:t>
            </a:r>
            <a:r>
              <a:rPr lang="en-GB" sz="2400" b="1" dirty="0"/>
              <a:t> </a:t>
            </a:r>
            <a:r>
              <a:rPr lang="en-GB" sz="2400" b="1" dirty="0" err="1"/>
              <a:t>Birleşik</a:t>
            </a:r>
            <a:r>
              <a:rPr lang="en-GB" sz="2400" b="1" dirty="0"/>
              <a:t> </a:t>
            </a:r>
            <a:r>
              <a:rPr lang="en-GB" sz="2400" b="1" dirty="0" err="1"/>
              <a:t>Cümle</a:t>
            </a:r>
            <a:r>
              <a:rPr lang="en-GB" sz="2400" b="1" dirty="0"/>
              <a:t> </a:t>
            </a:r>
            <a:endParaRPr lang="tr-TR" sz="2400" dirty="0"/>
          </a:p>
          <a:p>
            <a:pPr lvl="0"/>
            <a:r>
              <a:rPr lang="tr-TR" sz="2400" dirty="0"/>
              <a:t>Bir cümlenin, başka bir cümle içinde yer aldığı cümlelere iç içe birleşik cümle denir. Bu yapıda ana cümlenin yüklemi genellikle “</a:t>
            </a:r>
            <a:r>
              <a:rPr lang="tr-TR" sz="2400" b="1" dirty="0"/>
              <a:t>de-, san-, zannet-, bil-, gör-, görün-, farz et-, düşün-</a:t>
            </a:r>
            <a:r>
              <a:rPr lang="tr-TR" sz="2400" dirty="0"/>
              <a:t>” fiillerinin çekimli şeklidir. Ana cümlenin sonda bulunduğu bu sıralanış Türkçe cümle yapısına uygundur.</a:t>
            </a:r>
          </a:p>
          <a:p>
            <a:pPr algn="just"/>
            <a:endParaRPr lang="tr-TR" sz="2200" dirty="0"/>
          </a:p>
          <a:p>
            <a:pPr algn="just"/>
            <a:r>
              <a:rPr lang="tr-TR" sz="2200" dirty="0"/>
              <a:t>Adam, ‘’Kartınız geçerli değil.’’ demez mi?</a:t>
            </a:r>
          </a:p>
          <a:p>
            <a:pPr algn="just"/>
            <a:r>
              <a:rPr lang="tr-TR" sz="2200" dirty="0"/>
              <a:t>Şark için ‘’Ölümün sırrına sahiptir.’’ derler.</a:t>
            </a:r>
          </a:p>
        </p:txBody>
      </p:sp>
      <p:sp>
        <p:nvSpPr>
          <p:cNvPr id="4" name="3 Altbilgi Yer Tutucusu"/>
          <p:cNvSpPr>
            <a:spLocks noGrp="1"/>
          </p:cNvSpPr>
          <p:nvPr>
            <p:ph type="ftr" sz="quarter" idx="11"/>
          </p:nvPr>
        </p:nvSpPr>
        <p:spPr/>
        <p:txBody>
          <a:bodyPr/>
          <a:lstStyle/>
          <a:p>
            <a:r>
              <a:rPr lang="tr-TR"/>
              <a:t>KBUZEM</a:t>
            </a:r>
          </a:p>
          <a:p>
            <a:r>
              <a:rPr lang="tr-TR"/>
              <a:t>Karabük Üniversitesi</a:t>
            </a:r>
          </a:p>
          <a:p>
            <a:r>
              <a:rPr lang="tr-TR"/>
              <a:t>Uzaktan Eğitim Uygulama ve Araştırma Merkezi</a:t>
            </a:r>
            <a:endParaRPr lang="tr-TR" dirty="0"/>
          </a:p>
        </p:txBody>
      </p:sp>
      <p:sp>
        <p:nvSpPr>
          <p:cNvPr id="5" name="4 Slayt Numarası Yer Tutucusu"/>
          <p:cNvSpPr>
            <a:spLocks noGrp="1"/>
          </p:cNvSpPr>
          <p:nvPr>
            <p:ph type="sldNum" sz="quarter" idx="12"/>
          </p:nvPr>
        </p:nvSpPr>
        <p:spPr/>
        <p:txBody>
          <a:bodyPr/>
          <a:lstStyle/>
          <a:p>
            <a:fld id="{F5241D30-471F-4A7E-8796-A38B74581AEE}" type="slidenum">
              <a:rPr lang="tr-TR" smtClean="0"/>
              <a:pPr/>
              <a:t>8</a:t>
            </a:fld>
            <a:endParaRPr lang="tr-TR"/>
          </a:p>
        </p:txBody>
      </p:sp>
    </p:spTree>
    <p:extLst>
      <p:ext uri="{BB962C8B-B14F-4D97-AF65-F5344CB8AC3E}">
        <p14:creationId xmlns:p14="http://schemas.microsoft.com/office/powerpoint/2010/main" val="25925972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i="1"/>
              <a:t>Yapısına Göre Cümleler</a:t>
            </a:r>
            <a:endParaRPr lang="tr-TR" dirty="0"/>
          </a:p>
        </p:txBody>
      </p:sp>
      <p:sp>
        <p:nvSpPr>
          <p:cNvPr id="3" name="2 İçerik Yer Tutucusu"/>
          <p:cNvSpPr>
            <a:spLocks noGrp="1"/>
          </p:cNvSpPr>
          <p:nvPr>
            <p:ph idx="1"/>
          </p:nvPr>
        </p:nvSpPr>
        <p:spPr/>
        <p:txBody>
          <a:bodyPr>
            <a:normAutofit/>
          </a:bodyPr>
          <a:lstStyle/>
          <a:p>
            <a:r>
              <a:rPr lang="tr-TR" b="1" u="sng" dirty="0"/>
              <a:t>Bağlı Cümle</a:t>
            </a:r>
            <a:endParaRPr lang="tr-TR" dirty="0"/>
          </a:p>
          <a:p>
            <a:r>
              <a:rPr lang="tr-TR" dirty="0"/>
              <a:t>Bağlama edatlarıyla birbirine bağlanmış cümleler topluluğudur.  Bu cümleler “</a:t>
            </a:r>
            <a:r>
              <a:rPr lang="tr-TR" b="1" dirty="0"/>
              <a:t>ki</a:t>
            </a:r>
            <a:r>
              <a:rPr lang="tr-TR" dirty="0"/>
              <a:t>” veya diğer bağlama edatlarıyla kurulmak üzere iki tipte karşımıza çıkarlar.</a:t>
            </a:r>
          </a:p>
          <a:p>
            <a:endParaRPr lang="tr-TR" dirty="0"/>
          </a:p>
          <a:p>
            <a:endParaRPr lang="tr-TR" dirty="0"/>
          </a:p>
        </p:txBody>
      </p:sp>
      <p:sp>
        <p:nvSpPr>
          <p:cNvPr id="4" name="3 Altbilgi Yer Tutucusu"/>
          <p:cNvSpPr>
            <a:spLocks noGrp="1"/>
          </p:cNvSpPr>
          <p:nvPr>
            <p:ph type="ftr" sz="quarter" idx="11"/>
          </p:nvPr>
        </p:nvSpPr>
        <p:spPr/>
        <p:txBody>
          <a:bodyPr/>
          <a:lstStyle/>
          <a:p>
            <a:r>
              <a:rPr lang="tr-TR"/>
              <a:t>KBUZEM</a:t>
            </a:r>
          </a:p>
          <a:p>
            <a:r>
              <a:rPr lang="tr-TR"/>
              <a:t>Karabük Üniversitesi</a:t>
            </a:r>
          </a:p>
          <a:p>
            <a:r>
              <a:rPr lang="tr-TR"/>
              <a:t>Uzaktan Eğitim Uygulama ve Araştırma Merkezi</a:t>
            </a:r>
            <a:endParaRPr lang="tr-TR" dirty="0"/>
          </a:p>
        </p:txBody>
      </p:sp>
      <p:sp>
        <p:nvSpPr>
          <p:cNvPr id="5" name="4 Slayt Numarası Yer Tutucusu"/>
          <p:cNvSpPr>
            <a:spLocks noGrp="1"/>
          </p:cNvSpPr>
          <p:nvPr>
            <p:ph type="sldNum" sz="quarter" idx="12"/>
          </p:nvPr>
        </p:nvSpPr>
        <p:spPr/>
        <p:txBody>
          <a:bodyPr/>
          <a:lstStyle/>
          <a:p>
            <a:fld id="{F5241D30-471F-4A7E-8796-A38B74581AEE}" type="slidenum">
              <a:rPr lang="tr-TR" smtClean="0"/>
              <a:pPr/>
              <a:t>9</a:t>
            </a:fld>
            <a:endParaRPr lang="tr-T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0PHOTO" val=""/>
  <p:tag name="MMPROD_0LOGO" val=""/>
  <p:tag name="MMPROD_1PHOTO" val=""/>
  <p:tag name="MMPROD_1LOGO" val=""/>
  <p:tag name="MMPROD_11031PHOTO" val=""/>
  <p:tag name="MMPROD_11031LOGO" val=""/>
  <p:tag name="MMPROD_11030PHOTO" val=""/>
  <p:tag name="MMPROD_11030LOGO" val=""/>
  <p:tag name="MMPROD_2PHOTO" val=""/>
  <p:tag name="MMPROD_2LOGO" val=""/>
  <p:tag name="MMPROD_11032PHOTO" val=""/>
  <p:tag name="MMPROD_11032LOGO" val=""/>
  <p:tag name="MMPROD_3PHOTO" val=""/>
  <p:tag name="MMPROD_3LOGO" val=""/>
  <p:tag name="MMPROD_11033PHOTO" val=""/>
  <p:tag name="MMPROD_11033LOGO" val=""/>
  <p:tag name="MMPROD_4PHOTO" val=""/>
  <p:tag name="MMPROD_4LOGO" val=""/>
  <p:tag name="MMPROD_11034PHOTO" val=""/>
  <p:tag name="MMPROD_11034LOGO" val=""/>
  <p:tag name="MMPROD_5PHOTO" val=""/>
  <p:tag name="MMPROD_5LOGO" val=""/>
  <p:tag name="MMPROD_11035PHOTO" val=""/>
  <p:tag name="MMPROD_11035LOGO" val=""/>
  <p:tag name="MMPROD_6PHOTO" val=""/>
  <p:tag name="MMPROD_6LOGO" val=""/>
  <p:tag name="MMPROD_11036PHOTO" val=""/>
  <p:tag name="MMPROD_11036LOGO" val=""/>
  <p:tag name="MMPROD_7PHOTO" val=""/>
  <p:tag name="MMPROD_7LOGO" val=""/>
  <p:tag name="MMPROD_11037PHOTO" val=""/>
  <p:tag name="MMPROD_11037LOGO" val=""/>
  <p:tag name="MMPROD_8PHOTO" val=""/>
  <p:tag name="MMPROD_8LOGO" val=""/>
  <p:tag name="MMPROD_11038PHOTO" val=""/>
  <p:tag name="MMPROD_11038LOGO" val=""/>
  <p:tag name="MMPROD_9PHOTO" val=""/>
  <p:tag name="MMPROD_9LOGO" val=""/>
  <p:tag name="MMPROD_11039PHOTO" val=""/>
  <p:tag name="MMPROD_11039LOGO" val=""/>
  <p:tag name="MMPROD_10PHOTO" val=""/>
  <p:tag name="MMPROD_10LOGO" val=""/>
  <p:tag name="MMPROD_11040PHOTO" val=""/>
  <p:tag name="MMPROD_11040LOGO" val=""/>
  <p:tag name="MMPROD_11PHOTO" val=""/>
  <p:tag name="MMPROD_11LOGO" val=""/>
  <p:tag name="MMPROD_11041PHOTO" val=""/>
  <p:tag name="MMPROD_11041LOGO" val=""/>
  <p:tag name="MMPROD_12PHOTO" val=""/>
  <p:tag name="MMPROD_12LOGO" val=""/>
  <p:tag name="MMPROD_11042PHOTO" val=""/>
  <p:tag name="MMPROD_11042LOGO" val=""/>
  <p:tag name="MMPROD_13PHOTO" val=""/>
  <p:tag name="MMPROD_13LOGO" val=""/>
  <p:tag name="MMPROD_11043PHOTO" val=""/>
  <p:tag name="MMPROD_11043LOGO" val=""/>
  <p:tag name="MMPROD_14PHOTO" val=""/>
  <p:tag name="MMPROD_14LOGO" val=""/>
  <p:tag name="MMPROD_11044PHOTO" val=""/>
  <p:tag name="MMPROD_11044LOGO" val=""/>
  <p:tag name="MMPROD_15PHOTO" val=""/>
  <p:tag name="MMPROD_15LOGO" val=""/>
  <p:tag name="MMPROD_11045PHOTO" val=""/>
  <p:tag name="MMPROD_11045LOGO" val=""/>
  <p:tag name="MMPROD_16PHOTO" val=""/>
  <p:tag name="MMPROD_16LOGO" val=""/>
  <p:tag name="MMPROD_11046PHOTO" val=""/>
  <p:tag name="MMPROD_11046LOGO" val=""/>
  <p:tag name="MMPROD_17PHOTO" val=""/>
  <p:tag name="MMPROD_17LOGO" val=""/>
  <p:tag name="MMPROD_11047PHOTO" val=""/>
  <p:tag name="MMPROD_11047LOGO" val=""/>
  <p:tag name="MMPROD_22PHOTO" val=""/>
  <p:tag name="MMPROD_22LOGO" val=""/>
  <p:tag name="MMPROD_18PHOTO" val=""/>
  <p:tag name="MMPROD_18LOGO" val=""/>
  <p:tag name="MMPROD_11049PHOTO" val=""/>
  <p:tag name="MMPROD_11049LOGO" val=""/>
  <p:tag name="MMPROD_19PHOTO" val=""/>
  <p:tag name="MMPROD_19LOGO" val=""/>
  <p:tag name="MMPROD_11050PHOTO" val=""/>
  <p:tag name="MMPROD_11050LOGO" val=""/>
  <p:tag name="MMPROD_20PHOTO" val=""/>
  <p:tag name="MMPROD_20LOGO" val=""/>
  <p:tag name="MMPROD_11051PHOTO" val=""/>
  <p:tag name="MMPROD_11051LOGO" val=""/>
  <p:tag name="MMPROD_23PHOTO" val=""/>
  <p:tag name="MMPROD_23LOGO" val=""/>
  <p:tag name="MMPROD_32PHOTO" val=""/>
  <p:tag name="MMPROD_32LOGO" val=""/>
  <p:tag name="MMPROD_11053PHOTO" val=""/>
  <p:tag name="MMPROD_11053LOGO" val=""/>
  <p:tag name="MMPROD_31PHOTO" val=""/>
  <p:tag name="MMPROD_31LOGO" val=""/>
  <p:tag name="MMPROD_11054PHOTO" val=""/>
  <p:tag name="MMPROD_11054LOGO" val=""/>
  <p:tag name="MMPROD_30PHOTO" val=""/>
  <p:tag name="MMPROD_30LOGO" val=""/>
  <p:tag name="MMPROD_11055PHOTO" val=""/>
  <p:tag name="MMPROD_11055LOGO" val=""/>
  <p:tag name="MMPROD_26PHOTO" val=""/>
  <p:tag name="MMPROD_26LOGO" val=""/>
  <p:tag name="MMPROD_11056PHOTO" val=""/>
  <p:tag name="MMPROD_11056LOGO" val=""/>
  <p:tag name="MMPROD_24PHOTO" val=""/>
  <p:tag name="MMPROD_24LOGO" val=""/>
  <p:tag name="MMPROD_11057PHOTO" val=""/>
  <p:tag name="MMPROD_11057LOGO" val=""/>
  <p:tag name="MMPROD_11048PHOTO" val=""/>
  <p:tag name="MMPROD_11048LOGO" val=""/>
  <p:tag name="MMPROD_11052PHOTO" val=""/>
  <p:tag name="MMPROD_11052LOGO" val=""/>
  <p:tag name="MMPROD_NEXTUNIQUEID" val="10026"/>
  <p:tag name="MMPROD_DATA" val="&lt;object type=&quot;10002&quot; unique_id=&quot;901&quot;&gt;&lt;property id=&quot;10007&quot; value=&quot;İleri&quot;/&gt;&lt;property id=&quot;10008&quot; value=&quot;Geri&quot;/&gt;&lt;property id=&quot;10009&quot; value=&quot;Gönder&quot;/&gt;&lt;property id=&quot;10012&quot; value=&quot;2&quot;/&gt;&lt;property id=&quot;10022&quot; value=&quot;Yeniden deneyin&quot;/&gt;&lt;property id=&quot;10068&quot; value=&quot;Doğru - Devam etmek için herhangi bir yeri tıklatın&quot;/&gt;&lt;property id=&quot;10069&quot; value=&quot;Yanlış - Devam etmek için herhangi bir yeri tıklatın&quot;/&gt;&lt;property id=&quot;10124&quot; value=&quot;Devam etmek için tıklatın&quot;/&gt;&lt;property id=&quot;10125&quot; value=&quot;Yanıtı göndermek için tıklatın&quot;/&gt;&lt;property id=&quot;10126&quot; value=&quot;Geri dönmek için tıklatın&quot;/&gt;&lt;property id=&quot;10127&quot; value=&quot;Temizle&quot;/&gt;&lt;property id=&quot;10128&quot; value=&quot;Temizlemek için tıklatın&quot;/&gt;&lt;property id=&quot;10133&quot; value=&quot;1&quot;/&gt;&lt;property id=&quot;10134&quot; value=&quot;1&quot;/&gt;&lt;property id=&quot;10135&quot; value=&quot;,&quot;/&gt;&lt;property id=&quot;10136&quot; value=&quot;0&quot;/&gt;&lt;property id=&quot;10156&quot; value=&quot;1&quot;/&gt;&lt;property id=&quot;10157&quot; value=&quot;1&quot;/&gt;&lt;property id=&quot;10158&quot; value=&quot;1&quot;/&gt;&lt;property id=&quot;10177&quot; value=&quot;1&quot;/&gt;&lt;property id=&quot;10183&quot; value=&quot;Devam etmeden önce soruyu yanıtlamanız gerekiyor&quot;/&gt;&lt;property id=&quot;10185&quot; value=&quot;1&quot;/&gt;&lt;property id=&quot;10188&quot; value=&quot;Bu soruyu yanıtlama süresi doldu.&quot;/&gt;&lt;property id=&quot;10189&quot; value=&quot;1&quot;/&gt;&lt;property id=&quot;10194&quot; value=&quot;2&quot;/&gt;&lt;property id=&quot;10195&quot; value=&quot;1&quot;/&gt;&lt;property id=&quot;10196&quot; value=&quot;0&quot;/&gt;&lt;property id=&quot;10198&quot; value=&quot;100&quot;/&gt;&lt;property id=&quot;10200&quot; value=&quot;1&quot;/&gt;&lt;property id=&quot;10212&quot; value=&quot;0&quot;/&gt;&lt;property id=&quot;10213&quot; value=&quot;1&quot;/&gt;&lt;property id=&quot;10214&quot; value=&quot;0&quot;/&gt;&lt;property id=&quot;10215&quot; value=&quot;0&quot;/&gt;&lt;property id=&quot;10216&quot; value=&quot;0&quot;/&gt;&lt;property id=&quot;10217&quot; value=&quot;1&quot;/&gt;&lt;property id=&quot;10218&quot; value=&quot;0&quot;/&gt;&lt;property id=&quot;10219&quot; value=&quot;0&quot;/&gt;&lt;property id=&quot;10221&quot; value=&quot;&amp;lt;Format Name=&amp;quot;Sunum Varsayılanı&amp;quot;&amp;gt;&amp;lt;Question FontName=&amp;quot;Palatino Linotype&amp;quot; IsBold=&amp;quot;1&amp;quot; IsItalic=&amp;quot;0&amp;quot; IsUnderline=&amp;quot;0&amp;quot; FontSize=&amp;quot;40&amp;quot;/&amp;gt;&amp;lt;Answer FontName=&amp;quot;Palatino Linotype&amp;quot; IsBold=&amp;quot;0&amp;quot; IsItalic=&amp;quot;0&amp;quot; IsUnderline=&amp;quot;0&amp;quot; FontSize=&amp;quot;24&amp;quot;/&amp;gt;&amp;lt;Button FontName=&amp;quot;Palatino Linotype&amp;quot; IsBold=&amp;quot;0&amp;quot; IsItalic=&amp;quot;0&amp;quot; IsUnderline=&amp;quot;0&amp;quot; FontSize=&amp;quot;14&amp;quot;/&amp;gt;&amp;lt;Message FontName=&amp;quot;Palatino Linotype&amp;quot; IsBold=&amp;quot;0&amp;quot; IsItalic=&amp;quot;0&amp;quot; IsUnderline=&amp;quot;0&amp;quot; FontSize=&amp;quot;18&amp;quot;/&amp;gt;&amp;lt;ButtonPlacement Orientation=&amp;quot;Horizontal&amp;quot; Position=&amp;quot;0&amp;quot;/&amp;gt;&amp;lt;/Format&amp;gt; &quot;/&gt;&lt;property id=&quot;10227&quot; value=&quot;0&quot;/&gt;&lt;property id=&quot;10229&quot; value=&quot;0&quot;/&gt;&lt;object type=&quot;10054&quot; unique_id=&quot;10002&quot;&gt;&lt;property id=&quot;10139&quot; value=&quot;1.0&quot;/&gt;&lt;property id=&quot;10141&quot; value=&quot;80&quot;/&gt;&lt;property id=&quot;10142&quot; value=&quot;  :  :  &quot;/&gt;&lt;property id=&quot;10143&quot; value=&quot;0&quot;/&gt;&lt;property id=&quot;10144&quot; value=&quot;0&quot;/&gt;&lt;property id=&quot;10145&quot; value=&quot;0&quot;/&gt;&lt;property id=&quot;10146&quot; value=&quot;1&quot;/&gt;&lt;property id=&quot;10147&quot; value=&quot;0&quot;/&gt;&lt;property id=&quot;10148&quot; value=&quot;0&quot;/&gt;&lt;property id=&quot;10149&quot; value=&quot;0&quot;/&gt;&lt;property id=&quot;10150&quot; value=&quot;0&quot;/&gt;&lt;property id=&quot;10151&quot; value=&quot;KBU101&quot;/&gt;&lt;property id=&quot;10154&quot; value=&quot;1.Hafta&quot;/&gt;&lt;property id=&quot;10155&quot; value=&quot;  :  :  &quot;/&gt;&lt;/object&gt;&lt;object type=&quot;10042&quot; unique_id=&quot;903&quot;&gt;&lt;object type=&quot;10003&quot; unique_id=&quot;10004&quot;&gt;&lt;property id=&quot;10002&quot; value=&quot;Sınav&quot;/&gt;&lt;property id=&quot;10003&quot; value=&quot;0&quot;/&gt;&lt;property id=&quot;10004&quot; value=&quot;0&quot;/&gt;&lt;property id=&quot;10005&quot; value=&quot;0&quot;/&gt;&lt;property id=&quot;10006&quot; value=&quot;0&quot;/&gt;&lt;property id=&quot;10010&quot; value=&quot;1&quot;/&gt;&lt;property id=&quot;10014&quot; value=&quot;1&quot;/&gt;&lt;property id=&quot;10015&quot; value=&quot;1&quot;/&gt;&lt;property id=&quot;10016&quot; value=&quot;1&quot;/&gt;&lt;property id=&quot;10017&quot; value=&quot;1&quot;/&gt;&lt;property id=&quot;10018&quot; value=&quot;1&quot;/&gt;&lt;property id=&quot;10029&quot; value=&quot;2&quot;/&gt;&lt;property id=&quot;10072&quot; value=&quot;Sınav10004&quot;/&gt;&lt;property id=&quot;10123&quot; value=&quot;1&quot;/&gt;&lt;property id=&quot;10129&quot; value=&quot;0&quot;/&gt;&lt;property id=&quot;10130&quot; value=&quot;80&quot;/&gt;&lt;property id=&quot;10160&quot; value=&quot;1&quot;/&gt;&lt;property id=&quot;10161&quot; value=&quot;1&quot;/&gt;&lt;property id=&quot;10162&quot; value=&quot;1&quot;/&gt;&lt;property id=&quot;10163&quot; value=&quot;0&quot;/&gt;&lt;property id=&quot;10164&quot; value=&quot;0&quot;/&gt;&lt;property id=&quot;10165&quot; value=&quot;Geçti&quot;/&gt;&lt;property id=&quot;10166&quot; value=&quot;Başarısız&quot;/&gt;&lt;property id=&quot;10167&quot; value=&quot;FFFFFFFF&quot;/&gt;&lt;property id=&quot;10169&quot; value=&quot;Soru %d/%d&quot;/&gt;&lt;property id=&quot;10170&quot; value=&quot;E-posta gönder&quot;/&gt;&lt;property id=&quot;10171&quot; value=&quot;Bunu doğru yanıtladınız!&quot;/&gt;&lt;property id=&quot;10172&quot; value=&quot;Bu soruyu tam yanıtlamadınız&quot;/&gt;&lt;property id=&quot;10173&quot; value=&quot;Yanıtınız:&quot;/&gt;&lt;property id=&quot;10174&quot; value=&quot;Doğru yanıt:&quot;/&gt;&lt;property id=&quot;10208&quot; value=&quot;0&quot;/&gt;&lt;property id=&quot;10222&quot; value=&quot;0&quot;/&gt;&lt;property id=&quot;10223&quot; value=&quot;1&quot;/&gt;&lt;property id=&quot;10224&quot; value=&quot;1&quot;/&gt;&lt;property id=&quot;10225&quot; value=&quot;Talimat Slaydı Başlığı&quot;/&gt;&lt;property id=&quot;10226&quot; value=&quot;Sınav katılımcıları için talimatları buraya yazın...&quot;/&gt;&lt;property id=&quot;10228&quot; value=&quot;0&quot;/&gt;&lt;object type=&quot;10062&quot; unique_id=&quot;10006&quot;&gt;&lt;object type=&quot;10050&quot; unique_id=&quot;10007&quot;&gt;&lt;property id=&quot;10020&quot; value=&quot;2&quot;/&gt;&lt;property id=&quot;10191&quot; value=&quot;-1&quot;/&gt;&lt;/object&gt;&lt;object type=&quot;10051&quot; unique_id=&quot;10008&quot;&gt;&lt;property id=&quot;10020&quot; value=&quot;2&quot;/&gt;&lt;property id=&quot;10191&quot; value=&quot;-1&quot;/&gt;&lt;/object&gt;&lt;/object&gt;&lt;object type=&quot;10061&quot; unique_id=&quot;20000&quot;/&gt;&lt;/object&gt;&lt;/object&gt;&lt;/object&gt;&#10;"/>
  <p:tag name="MMPROD_THEME_BG_IMAGE" val=""/>
  <p:tag name="MMPROD_11029PHOTO" val=""/>
  <p:tag name="MMPROD_11029LOGO" val=""/>
  <p:tag name="MMPROD_UIDATA" val="&lt;database version=&quot;7.0&quot;&gt;&lt;object type=&quot;1&quot; unique_id=&quot;10001&quot;&gt;&lt;property id=&quot;20141&quot; value=&quot;KBU101&quot;/&gt;&lt;property id=&quot;20142&quot; value=&quot;Bu bölümde; bilgisayarın tarihi ve bilgisayarların sınıflandırılması konularına değinilecektir.&quot;/&gt;&lt;property id=&quot;20144&quot; value=&quot;1&quot;/&gt;&lt;property id=&quot;20146&quot; value=&quot;0&quot;/&gt;&lt;property id=&quot;20147&quot; value=&quot;0&quot;/&gt;&lt;property id=&quot;20148&quot; value=&quot;10&quot;/&gt;&lt;property id=&quot;20180&quot; value=&quot;1&quot;/&gt;&lt;property id=&quot;20181&quot; value=&quot;1&quot;/&gt;&lt;property id=&quot;20182&quot; value=&quot;0&quot;/&gt;&lt;property id=&quot;20183&quot; value=&quot;1&quot;/&gt;&lt;property id=&quot;20184&quot; value=&quot;7&quot;/&gt;&lt;property id=&quot;20193&quot; value=&quot;-1&quot;/&gt;&lt;property id=&quot;20224&quot; value=&quot;C:\Documents and Settings\User\Desktop&quot;/&gt;&lt;property id=&quot;20225&quot; value=&quot;C:\Documents and Settings\User\Desktop\KBUZEM ŞABLONLAR v.5\Örnek Ders\&quot;/&gt;&lt;property id=&quot;20226&quot; value=&quot;C:\Documents and Settings\User\Desktop\KBUZEM ŞABLONLAR v.5\Örnek Ders\H1_KBU101_Ornek Ders.pptx&quot;/&gt;&lt;property id=&quot;20250&quot; value=&quot;0&quot;/&gt;&lt;property id=&quot;20251&quot; value=&quot;1&quot;/&gt;&lt;property id=&quot;20259&quot; value=&quot;0&quot;/&gt;&lt;object type=&quot;8&quot; unique_id=&quot;10002&quot;&gt;&lt;object type=&quot;9&quot; unique_id=&quot;13970&quot;&gt;&lt;property id=&quot;20000&quot; value=&quot;0&quot;/&gt;&lt;property id=&quot;20400&quot; value=&quot;PDF&quot;/&gt;&lt;property id=&quot;20401&quot; value=&quot;H1_KBU101_Ornek Ders1.pdf&quot;/&gt;&lt;property id=&quot;20402&quot; value=&quot;0&quot;/&gt;&lt;property id=&quot;20404&quot; value=&quot;521618&quot;/&gt;&lt;property id=&quot;20405&quot; value=&quot;1&quot;/&gt;&lt;/object&gt;&lt;/object&gt;&lt;object type=&quot;2&quot; unique_id=&quot;10003&quot;&gt;&lt;object type=&quot;3&quot; unique_id=&quot;10596&quot;&gt;&lt;property id=&quot;20148&quot; value=&quot;5&quot;/&gt;&lt;property id=&quot;20300&quot; value=&quot;Slayt 1 - &amp;quot;KBU101&amp;#x0D;&amp;#x0A;BİLGİSAYARA GİRİŞ&amp;quot;&quot;/&gt;&lt;property id=&quot;20302&quot; value=&quot;1&quot;/&gt;&lt;property id=&quot;20303&quot; value=&quot;Öğr. Gör. S.M.Fatih APAYDIN&quot;/&gt;&lt;property id=&quot;20307&quot; value=&quot;271&quot;/&gt;&lt;property id=&quot;20309&quot; value=&quot;11029&quot;/&gt;&lt;property id=&quot;20312&quot; value=&quot;0&quot;/&gt;&lt;/object&gt;&lt;object type=&quot;3&quot; unique_id=&quot;10964&quot;&gt;&lt;property id=&quot;20148&quot; value=&quot;5&quot;/&gt;&lt;property id=&quot;20300&quot; value=&quot;Slayt 2 - &amp;quot;Temel Kavramlar&amp;quot;&quot;/&gt;&lt;property id=&quot;20302&quot; value=&quot;1&quot;/&gt;&lt;property id=&quot;20303&quot; value=&quot;Öğr. Gör. S.M.Fatih APAYDIN&quot;/&gt;&lt;property id=&quot;20307&quot; value=&quot;273&quot;/&gt;&lt;property id=&quot;20309&quot; value=&quot;11029&quot;/&gt;&lt;property id=&quot;20312&quot; value=&quot;0&quot;/&gt;&lt;/object&gt;&lt;object type=&quot;3&quot; unique_id=&quot;10965&quot;&gt;&lt;property id=&quot;20148&quot; value=&quot;5&quot;/&gt;&lt;property id=&quot;20300&quot; value=&quot;Slayt 3 - &amp;quot;Bilgisayarların Kısa Tarihçesi&amp;quot;&quot;/&gt;&lt;property id=&quot;20302&quot; value=&quot;1&quot;/&gt;&lt;property id=&quot;20303&quot; value=&quot;Öğr. Gör. S.M.Fatih APAYDIN&quot;/&gt;&lt;property id=&quot;20307&quot; value=&quot;274&quot;/&gt;&lt;property id=&quot;20309&quot; value=&quot;11029&quot;/&gt;&lt;property id=&quot;20312&quot; value=&quot;0&quot;/&gt;&lt;/object&gt;&lt;object type=&quot;3&quot; unique_id=&quot;10974&quot;&gt;&lt;property id=&quot;20148&quot; value=&quot;5&quot;/&gt;&lt;property id=&quot;20300&quot; value=&quot;Slayt 16 - &amp;quot;Kaynakça&amp;quot;&quot;/&gt;&lt;property id=&quot;20302&quot; value=&quot;1&quot;/&gt;&lt;property id=&quot;20303&quot; value=&quot;Öğr. Gör. S.M.Fatih APAYDIN&quot;/&gt;&lt;property id=&quot;20307&quot; value=&quot;283&quot;/&gt;&lt;property id=&quot;20309&quot; value=&quot;11029&quot;/&gt;&lt;property id=&quot;20312&quot; value=&quot;0&quot;/&gt;&lt;/object&gt;&lt;object type=&quot;3&quot; unique_id=&quot;10975&quot;&gt;&lt;property id=&quot;20148&quot; value=&quot;5&quot;/&gt;&lt;property id=&quot;20300&quot; value=&quot;Slayt 17 - &amp;quot;Teşekkür Ederim&amp;quot;&quot;/&gt;&lt;property id=&quot;20302&quot; value=&quot;1&quot;/&gt;&lt;property id=&quot;20303&quot; value=&quot;Öğr. Gör. S.M.Fatih APAYDIN&quot;/&gt;&lt;property id=&quot;20307&quot; value=&quot;284&quot;/&gt;&lt;property id=&quot;20309&quot; value=&quot;11029&quot;/&gt;&lt;property id=&quot;20312&quot; value=&quot;0&quot;/&gt;&lt;/object&gt;&lt;object type=&quot;3&quot; unique_id=&quot;12925&quot;&gt;&lt;property id=&quot;20148&quot; value=&quot;5&quot;/&gt;&lt;property id=&quot;20300&quot; value=&quot;Slayt 4 - &amp;quot;Donanım Gelişimi&amp;quot;&quot;/&gt;&lt;property id=&quot;20302&quot; value=&quot;1&quot;/&gt;&lt;property id=&quot;20303&quot; value=&quot;Öğr. Gör. S.M.Fatih APAYDIN&quot;/&gt;&lt;property id=&quot;20307&quot; value=&quot;292&quot;/&gt;&lt;property id=&quot;20309&quot; value=&quot;11029&quot;/&gt;&lt;property id=&quot;20312&quot; value=&quot;0&quot;/&gt;&lt;/object&gt;&lt;object type=&quot;3&quot; unique_id=&quot;12926&quot;&gt;&lt;property id=&quot;20148&quot; value=&quot;5&quot;/&gt;&lt;property id=&quot;20300&quot; value=&quot;Slayt 5 - &amp;quot;Donanım Gelişimi&amp;quot;&quot;/&gt;&lt;property id=&quot;20302&quot; value=&quot;1&quot;/&gt;&lt;property id=&quot;20303&quot; value=&quot;Öğr. Gör. S.M.Fatih APAYDIN&quot;/&gt;&lt;property id=&quot;20307&quot; value=&quot;291&quot;/&gt;&lt;property id=&quot;20309&quot; value=&quot;11029&quot;/&gt;&lt;property id=&quot;20312&quot; value=&quot;0&quot;/&gt;&lt;/object&gt;&lt;object type=&quot;3&quot; unique_id=&quot;12927&quot;&gt;&lt;property id=&quot;20148&quot; value=&quot;5&quot;/&gt;&lt;property id=&quot;20300&quot; value=&quot;Slayt 6&quot;/&gt;&lt;property id=&quot;20302&quot; value=&quot;1&quot;/&gt;&lt;property id=&quot;20303&quot; value=&quot;Öğr. Gör. S.M.Fatih APAYDIN&quot;/&gt;&lt;property id=&quot;20307&quot; value=&quot;293&quot;/&gt;&lt;property id=&quot;20309&quot; value=&quot;11029&quot;/&gt;&lt;property id=&quot;20312&quot; value=&quot;0&quot;/&gt;&lt;/object&gt;&lt;object type=&quot;3&quot; unique_id=&quot;12928&quot;&gt;&lt;property id=&quot;20148&quot; value=&quot;5&quot;/&gt;&lt;property id=&quot;20300&quot; value=&quot;Slayt 7&quot;/&gt;&lt;property id=&quot;20302&quot; value=&quot;1&quot;/&gt;&lt;property id=&quot;20303&quot; value=&quot;Öğr. Gör. S.M.Fatih APAYDIN&quot;/&gt;&lt;property id=&quot;20307&quot; value=&quot;294&quot;/&gt;&lt;property id=&quot;20309&quot; value=&quot;11029&quot;/&gt;&lt;property id=&quot;20312&quot; value=&quot;0&quot;/&gt;&lt;/object&gt;&lt;object type=&quot;3&quot; unique_id=&quot;12929&quot;&gt;&lt;property id=&quot;20148&quot; value=&quot;5&quot;/&gt;&lt;property id=&quot;20300&quot; value=&quot;Slayt 8 - &amp;quot;Yazılım Gelişimi&amp;quot;&quot;/&gt;&lt;property id=&quot;20302&quot; value=&quot;1&quot;/&gt;&lt;property id=&quot;20303&quot; value=&quot;Öğr. Gör. S.M.Fatih APAYDIN&quot;/&gt;&lt;property id=&quot;20307&quot; value=&quot;295&quot;/&gt;&lt;property id=&quot;20309&quot; value=&quot;11029&quot;/&gt;&lt;property id=&quot;20312&quot; value=&quot;0&quot;/&gt;&lt;/object&gt;&lt;object type=&quot;3&quot; unique_id=&quot;12930&quot;&gt;&lt;property id=&quot;20148&quot; value=&quot;5&quot;/&gt;&lt;property id=&quot;20300&quot; value=&quot;Slayt 9 - &amp;quot;Bilgisayarların Sınıflandırılması&amp;quot;&quot;/&gt;&lt;property id=&quot;20302&quot; value=&quot;1&quot;/&gt;&lt;property id=&quot;20303&quot; value=&quot;Öğr. Gör. S.M.Fatih APAYDIN&quot;/&gt;&lt;property id=&quot;20307&quot; value=&quot;296&quot;/&gt;&lt;property id=&quot;20309&quot; value=&quot;11029&quot;/&gt;&lt;property id=&quot;20312&quot; value=&quot;0&quot;/&gt;&lt;/object&gt;&lt;object type=&quot;3&quot; unique_id=&quot;12931&quot;&gt;&lt;property id=&quot;20148&quot; value=&quot;5&quot;/&gt;&lt;property id=&quot;20300&quot; value=&quot;Slayt 10 - &amp;quot;Donanım ve Yazılım Kavramları&amp;quot;&quot;/&gt;&lt;property id=&quot;20302&quot; value=&quot;1&quot;/&gt;&lt;property id=&quot;20303&quot; value=&quot;Öğr. Gör. S.M.Fatih APAYDIN&quot;/&gt;&lt;property id=&quot;20307&quot; value=&quot;297&quot;/&gt;&lt;property id=&quot;20309&quot; value=&quot;11029&quot;/&gt;&lt;property id=&quot;20312&quot; value=&quot;0&quot;/&gt;&lt;/object&gt;&lt;object type=&quot;3&quot; unique_id=&quot;12932&quot;&gt;&lt;property id=&quot;20148&quot; value=&quot;5&quot;/&gt;&lt;property id=&quot;20300&quot; value=&quot;Slayt 11&quot;/&gt;&lt;property id=&quot;20302&quot; value=&quot;1&quot;/&gt;&lt;property id=&quot;20303&quot; value=&quot;Öğr. Gör. S.M.Fatih APAYDIN&quot;/&gt;&lt;property id=&quot;20307&quot; value=&quot;298&quot;/&gt;&lt;property id=&quot;20309&quot; value=&quot;11029&quot;/&gt;&lt;property id=&quot;20312&quot; value=&quot;0&quot;/&gt;&lt;/object&gt;&lt;object type=&quot;3&quot; unique_id=&quot;12933&quot;&gt;&lt;property id=&quot;20148&quot; value=&quot;5&quot;/&gt;&lt;property id=&quot;20300&quot; value=&quot;Slayt 12 - &amp;quot;Donanım (Hardware)&amp;quot;&quot;/&gt;&lt;property id=&quot;20302&quot; value=&quot;1&quot;/&gt;&lt;property id=&quot;20303&quot; value=&quot;Öğr. Gör. S.M.Fatih APAYDIN&quot;/&gt;&lt;property id=&quot;20307&quot; value=&quot;299&quot;/&gt;&lt;property id=&quot;20309&quot; value=&quot;11029&quot;/&gt;&lt;property id=&quot;20312&quot; value=&quot;0&quot;/&gt;&lt;/object&gt;&lt;object type=&quot;3&quot; unique_id=&quot;12934&quot;&gt;&lt;property id=&quot;20148&quot; value=&quot;5&quot;/&gt;&lt;property id=&quot;20300&quot; value=&quot;Slayt 13 - &amp;quot;Yazılım (Software)&amp;quot;&quot;/&gt;&lt;property id=&quot;20302&quot; value=&quot;1&quot;/&gt;&lt;property id=&quot;20303&quot; value=&quot;Öğr. Gör. S.M.Fatih APAYDIN&quot;/&gt;&lt;property id=&quot;20307&quot; value=&quot;300&quot;/&gt;&lt;property id=&quot;20309&quot; value=&quot;11029&quot;/&gt;&lt;property id=&quot;20312&quot; value=&quot;0&quot;/&gt;&lt;/object&gt;&lt;object type=&quot;3&quot; unique_id=&quot;12935&quot;&gt;&lt;property id=&quot;20148&quot; value=&quot;5&quot;/&gt;&lt;property id=&quot;20300&quot; value=&quot;Slayt 14 - &amp;quot;Bilgisayarların Büyüklüklerine Göre Gruplandırılması&amp;quot;&quot;/&gt;&lt;property id=&quot;20302&quot; value=&quot;1&quot;/&gt;&lt;property id=&quot;20303&quot; value=&quot;Öğr. Gör. S.M.Fatih APAYDIN&quot;/&gt;&lt;property id=&quot;20307&quot; value=&quot;290&quot;/&gt;&lt;property id=&quot;20309&quot; value=&quot;11029&quot;/&gt;&lt;property id=&quot;20312&quot; value=&quot;0&quot;/&gt;&lt;/object&gt;&lt;object type=&quot;3&quot; unique_id=&quot;12936&quot;&gt;&lt;property id=&quot;20148&quot; value=&quot;5&quot;/&gt;&lt;property id=&quot;20300&quot; value=&quot;Slayt 15&quot;/&gt;&lt;property id=&quot;20302&quot; value=&quot;1&quot;/&gt;&lt;property id=&quot;20303&quot; value=&quot;Öğr. Gör. S.M.Fatih APAYDIN&quot;/&gt;&lt;property id=&quot;20307&quot; value=&quot;301&quot;/&gt;&lt;property id=&quot;20309&quot; value=&quot;11029&quot;/&gt;&lt;property id=&quot;20312&quot; value=&quot;0&quot;/&gt;&lt;/object&gt;&lt;/object&gt;&lt;object type=&quot;10&quot; unique_id=&quot;10211&quot;&gt;&lt;object type=&quot;11&quot; unique_id=&quot;10212&quot;&gt;&lt;property id=&quot;20180&quot; value=&quot;1&quot;/&gt;&lt;property id=&quot;20181&quot; value=&quot;1&quot;/&gt;&lt;property id=&quot;20182&quot; value=&quot;0&quot;/&gt;&lt;property id=&quot;20183&quot; value=&quot;1&quot;/&gt;&lt;/object&gt;&lt;object type=&quot;12&quot; unique_id=&quot;10214&quot;&gt;&lt;/object&gt;&lt;object type=&quot;13&quot; unique_id=&quot;13888&quot;&gt;&lt;/object&gt;&lt;/object&gt;&lt;object type=&quot;4&quot; unique_id=&quot;10213&quot;&gt;&lt;object type=&quot;5&quot; unique_id=&quot;11029&quot;&gt;&lt;property id=&quot;20149&quot; value=&quot;Öğr. Gör. S.M.Fatih APAYDIN&quot;/&gt;&lt;property id=&quot;20153&quot; value=&quot;fatihapaydin@karabuk.edu.tr&quot;/&gt;&lt;/object&gt;&lt;object type=&quot;5&quot; unique_id=&quot;11030&quot;&gt;&lt;property id=&quot;20149&quot; value=&quot;Abdullah KARAKAYA&quot;/&gt;&lt;property id=&quot;20150&quot; value=&quot;Yrd. Doç. Dr.&quot;/&gt;&lt;property id=&quot;20153&quot; value=&quot;akarakaya@karabuk.edu.tr&quot;/&gt;&lt;/object&gt;&lt;object type=&quot;5&quot; unique_id=&quot;11031&quot;&gt;&lt;property id=&quot;20149&quot; value=&quot;Abdullah ÇAVUŞOĞLU&quot;/&gt;&lt;property id=&quot;20150&quot; value=&quot;Prof. Dr.&quot;/&gt;&lt;property id=&quot;20153&quot; value=&quot;abdullah.cavusoglu@karabuk.edu.tr&quot;/&gt;&lt;/object&gt;&lt;object type=&quot;5&quot; unique_id=&quot;11032&quot;&gt;&lt;property id=&quot;20149&quot; value=&quot;Bilgehan ERKAL&quot;/&gt;&lt;property id=&quot;20150&quot; value=&quot;Öğr. Gör.&quot;/&gt;&lt;property id=&quot;20153&quot; value=&quot;berkal99@gmail.com&quot;/&gt;&lt;/object&gt;&lt;object type=&quot;5&quot; unique_id=&quot;11033&quot;&gt;&lt;property id=&quot;20149&quot; value=&quot;Doğan ÇALIKOĞLU&quot;/&gt;&lt;property id=&quot;20150&quot; value=&quot;Prof. Dr.&quot;/&gt;&lt;/object&gt;&lt;object type=&quot;5&quot; unique_id=&quot;11034&quot;&gt;&lt;property id=&quot;20149&quot; value=&quot;Emine GÜL&quot;/&gt;&lt;property id=&quot;20150&quot; value=&quot;Öğr. Gör.&quot;/&gt;&lt;property id=&quot;20153&quot; value=&quot;egul@karabuk.edu.tr&quot;/&gt;&lt;/object&gt;&lt;object type=&quot;5&quot; unique_id=&quot;11035&quot;&gt;&lt;property id=&quot;20149&quot; value=&quot;Engin DEMİR&quot;/&gt;&lt;property id=&quot;20150&quot; value=&quot;Öğr. Gör.&quot;/&gt;&lt;/object&gt;&lt;object type=&quot;5&quot; unique_id=&quot;11036&quot;&gt;&lt;property id=&quot;20149&quot; value=&quot;Fuat ŞİMŞİR&quot;/&gt;&lt;property id=&quot;20150&quot; value=&quot;Yrd. Doç. Dr.&quot;/&gt;&lt;property id=&quot;20153&quot; value=&quot;fuatsimsir@karabuk.edu.tr&quot;/&gt;&lt;/object&gt;&lt;object type=&quot;5&quot; unique_id=&quot;11037&quot;&gt;&lt;property id=&quot;20149&quot; value=&quot;Gökhan KAYA&quot;/&gt;&lt;property id=&quot;20150&quot; value=&quot;Öğr. Gör.&quot;/&gt;&lt;/object&gt;&lt;object type=&quot;5&quot; unique_id=&quot;11038&quot;&gt;&lt;property id=&quot;20149&quot; value=&quot;Hakan BOSTANCI&quot;/&gt;&lt;property id=&quot;20150&quot; value=&quot;Yrd. Doç. Dr.&quot;/&gt;&lt;property id=&quot;20153&quot; value=&quot;hbostanci@karabuk.edu.tr&quot;/&gt;&lt;/object&gt;&lt;object type=&quot;5&quot; unique_id=&quot;11039&quot;&gt;&lt;property id=&quot;20149&quot; value=&quot;Haldun ABDULLAH&quot;/&gt;&lt;property id=&quot;20150&quot; value=&quot;Prof. Dr.&quot;/&gt;&lt;property id=&quot;20153&quot; value=&quot;ha.abdullah@karabuk.edu.tr&quot;/&gt;&lt;/object&gt;&lt;object type=&quot;5&quot; unique_id=&quot;11040&quot;&gt;&lt;property id=&quot;20149&quot; value=&quot;Halim AKBULUT&quot;/&gt;&lt;property id=&quot;20150&quot; value=&quot;Yrd. Doç. Dr.&quot;/&gt;&lt;/object&gt;&lt;object type=&quot;5&quot; unique_id=&quot;11041&quot;&gt;&lt;property id=&quot;20149&quot; value=&quot;Hüseyin DEMİREL&quot;/&gt;&lt;property id=&quot;20150&quot; value=&quot;Yrd. Doç. Dr.&quot;/&gt;&lt;property id=&quot;20153&quot; value=&quot;hdemirel@karabuk.edu.tr&quot;/&gt;&lt;/object&gt;&lt;object type=&quot;5&quot; unique_id=&quot;11042&quot;&gt;&lt;property id=&quot;20149&quot; value=&quot;Mesut GÜL&quot;/&gt;&lt;property id=&quot;20150&quot; value=&quot;Öğr. Gör.&quot;/&gt;&lt;property id=&quot;20153&quot; value=&quot;mesutgul@karabuk.edu.tr&quot;/&gt;&lt;/object&gt;&lt;object type=&quot;5&quot; unique_id=&quot;11043&quot;&gt;&lt;property id=&quot;20149&quot; value=&quot;Murat DÜZ&quot;/&gt;&lt;property id=&quot;20150&quot; value=&quot;Yrd. Doç. Dr.&quot;/&gt;&lt;/object&gt;&lt;object type=&quot;5&quot; unique_id=&quot;11044&quot;&gt;&lt;property id=&quot;20149&quot; value=&quot;Murat ETÖZ&quot;/&gt;&lt;property id=&quot;20150&quot; value=&quot;Yrd. Doç. Dr.&quot;/&gt;&lt;property id=&quot;20153&quot; value=&quot;muratetoz@karabuk.edu.tr&quot;/&gt;&lt;/object&gt;&lt;object type=&quot;5&quot; unique_id=&quot;11045&quot;&gt;&lt;property id=&quot;20149&quot; value=&quot;Murat KOŞAR&quot;/&gt;&lt;property id=&quot;20150&quot; value=&quot;Öğr. Gör.&quot;/&gt;&lt;/object&gt;&lt;object type=&quot;5&quot; unique_id=&quot;11046&quot;&gt;&lt;property id=&quot;20149&quot; value=&quot;Mustafa YILDIRIM&quot;/&gt;&lt;property id=&quot;20150&quot; value=&quot;Öğr. Gör.&quot;/&gt;&lt;/object&gt;&lt;object type=&quot;5&quot; unique_id=&quot;11047&quot;&gt;&lt;property id=&quot;20149&quot; value=&quot;Nihan ALCA&quot;/&gt;&lt;property id=&quot;20150&quot; value=&quot;Okt.&quot;/&gt;&lt;property id=&quot;20153&quot; value=&quot;nihanalca@karabuk.edu.tr&quot;/&gt;&lt;/object&gt;&lt;object type=&quot;5&quot; unique_id=&quot;11048&quot;&gt;&lt;property id=&quot;20149&quot; value=&quot;Sami AĞAOĞLU&quot;/&gt;&lt;property id=&quot;20150&quot; value=&quot;Yrd. Doç. Dr.&quot;/&gt;&lt;/object&gt;&lt;object type=&quot;5&quot; unique_id=&quot;11049&quot;&gt;&lt;property id=&quot;20149&quot; value=&quot;Nil ORHAN ERTAŞ&quot;/&gt;&lt;property id=&quot;20150&quot; value=&quot;Yrd. Doç. Dr.&quot;/&gt;&lt;/object&gt;&lt;object type=&quot;5&quot; unique_id=&quot;11050&quot;&gt;&lt;property id=&quot;20149&quot; value=&quot;Nurgün KOÇ&quot;/&gt;&lt;property id=&quot;20150&quot; value=&quot;Yrd. Doç.&quot;/&gt;&lt;/object&gt;&lt;object type=&quot;5&quot; unique_id=&quot;11051&quot;&gt;&lt;property id=&quot;20149&quot; value=&quot;Oğuz DİKER&quot;/&gt;&lt;property id=&quot;20150&quot; value=&quot;Öğr. Gör.&quot;/&gt;&lt;/object&gt;&lt;object type=&quot;5&quot; unique_id=&quot;11052&quot;&gt;&lt;property id=&quot;20149&quot; value=&quot;Öğr. Gör. Selahattin ALTAN&quot;/&gt;&lt;property id=&quot;20153&quot; value=&quot;saltan@karabuk.edu.tr&quot;/&gt;&lt;/object&gt;&lt;object type=&quot;5&quot; unique_id=&quot;11053&quot;&gt;&lt;property id=&quot;20149&quot; value=&quot;Ömer DULKADİR&quot;/&gt;&lt;property id=&quot;20150&quot; value=&quot;Öğr. Gör.&quot;/&gt;&lt;/object&gt;&lt;object type=&quot;5&quot; unique_id=&quot;11054&quot;&gt;&lt;property id=&quot;20149&quot; value=&quot;Yusuf KURTGÖZ&quot;/&gt;&lt;property id=&quot;20150&quot; value=&quot;Öğr. Gör.&quot;/&gt;&lt;/object&gt;&lt;object type=&quot;5&quot; unique_id=&quot;11055&quot;&gt;&lt;property id=&quot;20149&quot; value=&quot;Ömer SARVAN&quot;/&gt;&lt;property id=&quot;20150&quot; value=&quot;Yrd. Doç. Dr.&quot;/&gt;&lt;property id=&quot;20153&quot; value=&quot;osarvan@karabuk.edu.tr&quot;/&gt;&lt;/object&gt;&lt;object type=&quot;5&quot; unique_id=&quot;11056&quot;&gt;&lt;property id=&quot;20149&quot; value=&quot;Yasemin IŞIK&quot;/&gt;&lt;property id=&quot;20150&quot; value=&quot;Arş. Gör.&quot;/&gt;&lt;property id=&quot;20153&quot; value=&quot;i.yasemin@karabuk.edu.tr&quot;/&gt;&lt;/object&gt;&lt;/object&gt;&lt;/object&gt;&lt;/database&gt;"/>
  <p:tag name="MMPROD_TAG_VCONFIG" val="PD94bWwgdmVyc2lvbj0iMS4wIiBlbmNvZGluZz0iVVRGLTgiPz4NCjxjb25maWd1cmF0aW9uPg0KCTxicmFuZGluZz4NCgkJPHVpZm9udCBuYW1lPSJGT05UX05PVEVTX1RFWFQiIHZhbHVlPSJWZXJkYW5hLDksZmFsc2UsZmFsc2UsZmFsc2UiLz4NCgk8L2JyYW5kaW5nPg0KCTxjb2xvcnM+DQoJCTx1aWNvbG9yIG5hbWU9InByaW1hcnkiIHZhbHVlPSIweDY2NjY2NiIvPg0KCQk8dWljb2xvciBuYW1lPSJnbG93IiB2YWx1ZT0iMHgzNUQzMzQiLz4NCgkJPHVpY29sb3IgbmFtZT0idGV4dCIgdmFsdWU9IjB4RkZGRkZGIi8+DQoJCTx1aWNvbG9yIG5hbWU9ImxpZ2h0IiB2YWx1ZT0iMHg0ODQ4NDgiLz4NCgkJPHVpY29sb3IgbmFtZT0ic2hhZG93IiB2YWx1ZT0iMHgwMDAwMDAiLz4NCgkJPHVpY29sb3IgbmFtZT0iYmFja2dyb3VuZCIgdmFsdWU9IjB4NUY1RjU4Ii8+DQoJPC9jb2xvcnM+DQoJPGxheW91dD4NCgkJPHVpc2hvdyBuYW1lPSJwcmVzZW50YXRpb250aXRsZSIgdmFsdWU9InRydWUiLz4NCgkJPHVpc2hvdyBuYW1lPSJwcmVzZW50ZXJwaG90byIgdmFsdWU9ImZhbHNlIi8+DQoJCTx1aXNob3cgbmFtZT0icHJlc2VudGVybmFtZSIgdmFsdWU9InRydWUiLz4NCgkJPHVpc2hvdyBuYW1lPSJwcmVzZW50ZXJ0aXRsZSIgdmFsdWU9InRydWUiLz4NCgkJPHVpc2hvdyBuYW1lPSJwcmVzZW50ZXJlbWFpbCIgdmFsdWU9InRydWUiLz4NCgkJPHVpc2hvdyBuYW1lPSJwcmVzZW50ZXJiaW8iIHZhbHVlPSJmYWxzZSIvPg0KCQk8dWlzaG93IG5hbWU9ImNvbXBhbnlsb2dvIiB2YWx1ZT0iZmFsc2UiLz4NCgkJPHVpc2hvdyBuYW1lPSJzaWRlYmFyIiB2YWx1ZT0idHJ1ZSIvPg0KCQk8dWlzaG93IG5hbWU9Im91dGxpbmUiIHZhbHVlPSJ0cnVlIi8+DQoJCTx1aXNob3cgbmFtZT0idGh1bWJuYWlsIiB2YWx1ZT0idHJ1ZSIvPg0KCQk8dWlzaG93IG5hbWU9Im5vdGVzIiB2YWx1ZT0idHJ1ZSIvPg0KCQk8dWlzaG93IG5hbWU9InNlYXJjaCIgdmFsdWU9InRydWUiLz4NCgkJPHVpc2hvdyBuYW1lPSJxdWl6IiB2YWx1ZT0idHJ1ZSIvPg0KCQk8dWlzaG93IG5hbWU9ImF0dGFjaG1lbnRzIiB2YWx1ZT0idHJ1ZSIvPg0KCQk8dWlzaG93IG5hbWU9InV0aWxzIiB2YWx1ZT0idHJ1ZSIvPg0KCQk8dWlzaG93IG5hbWU9InZvbHVtZSIgdmFsdWU9InRydWUiLz4NCgkJPHVpc2hvdyBuYW1lPSJwbGF5YmFyIiB2YWx1ZT0idHJ1ZSIvPg0KCQk8dWlzaG93IG5hbWU9InRhbGtpbmdoZWFkIiB2YWx1ZT0idHJ1ZSIvPg0KCQk8dWlzaG93IG5hbWU9InNpZGViYXJvbnJpZ2h0IiB2YWx1ZT0iZmFsc2UiLz4NCgkJPHVpc2hvdyBuYW1lPSJ2aWV3Y2hhbmdlIiB2YWx1ZT0idHJ1ZSIvPg0KCQk8dWlzaG93IG5hbWU9ImFsd2F5c1NjcnVuY2giIHZhbHVlPSJmYWxzZSIvPg0KCQk8dWlzaG93IG5hbWU9ImluaXRpYWxkaXNwbGF5bW9kZWlzbm9ybWFsIiB2YWx1ZT0idHJ1ZSIvPg0KCQk8dWlyZXBsYWNlIG5hbWU9ImxvZ28iIHZhbHVlPSIiLz4NCgkJPHVpcmVwbGFjZSBuYW1lPSJiZ2ltYWdlIiB2YWx1ZT0iIi8+DQoJCTx1aXJlcGxhY2UgbmFtZT0iaW5pdGlhbHRhYiIgdmFsdWU9Im91dGxpbmUiLz4NCgk8L2xheW91dD4NCgk8bGFuZ3VhZ2UgaWQ9ImVu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lNsaWRlICVuIi8+DQoJCTwhLS0gc3Vic3RpdHV0aW9uOiAlbiA9PSBzbGlkZSBudW1iZXIgLS0+DQoJCTwhLS0gc3Vic3RpdHV0aW9uOiAldCA9PSB0b3RhbCBzbGlkZSBjb3VudCAtLT4NCgkJPHVpdGV4dCBuYW1lPSJTQ1JVQkJBUlNUQVRVU19TTElERUlORk8iIHZhbHVlPSJTbGlkZSAlbiAvICV0IHwgIi8+DQoJCTx1aXRleHQgbmFtZT0iU0NSVUJCQVJTVEFUVVNfU1RPUFBFRCIgdmFsdWU9IlN0b3BwZWQiLz4NCgkJPHVpdGV4dCBuYW1lPSJTQ1JVQkJBUlNUQVRVU19QTEFZSU5HIiB2YWx1ZT0iUGxheWluZyIvPg0KCQk8dWl0ZXh0IG5hbWU9IlNDUlVCQkFSU1RBVFVTX05PQVVESU8iIHZhbHVlPSJObyBBdWRpbyIvPg0KCQk8dWl0ZXh0IG5hbWU9IlNDUlVCQkFSU1RBVFVTX1ZJRFBMQVlJTkciIHZhbHVlPSJWaWRlbyBQbGF5aW5nIi8+DQoJCTx1aXRleHQgbmFtZT0iU0NSVUJCQVJTVEFUVVNfTE9BRElORyIgdmFsdWU9IkxvYWRpbmciLz4NCgkJPHVpdGV4dCBuYW1lPSJTQ1JVQkJBUlNUQVRVU19CVUZGRVJJTkciIHZhbHVlPSJCdWZmZXJpbmciLz4NCgkJPHVpdGV4dCBuYW1lPSJTQ1JVQkJBUlNUQVRVU19RVUVTVElPTiIgdmFsdWU9IkFuc3dlciBRdWVzdGlvbiIvPg0KCQk8dWl0ZXh0IG5hbWU9IlNDUlVCQkFSU1RBVFVTX1JFVklFV1FVSVoiIHZhbHVlPSJSZXZpZXdpbmcgUXVpeiIvPg0KCQk8IS0tIHN1YnN0aXR1dGlvbjogJW0gPT0gbWludXRlcyByZW1haW5pbmcgLS0+DQoJCTwhLS0gc3Vic3RpdHV0aW9uOiAlcyA9PSBzZWNvbmRzIHJlbWFpbmluZyAtLT4NCgkJPHVpdGV4dCBuYW1lPSJFTEFQU0VEIiB2YWx1ZT0iJW0gTWludXRlcyAlcyBTZWNvbmRzIFJlbWFpbmluZyIvPg0KCQk8dWl0ZXh0IG5hbWU9Ik5PVEZPVU5EIiB2YWx1ZT0iTm90aGluZyBGb3VuZCIvPg0KCQk8dWl0ZXh0IG5hbWU9IkFUVEFDSE1FTlRTIiB2YWx1ZT0iQXR0YWNobWVudHMiLz4NCgkJPCEtLSBzdWJzdGl0dXRpb246ICVwID09IGN1cnJlbnQgc3BlYWtlcidzIHRpdGxlIC0tPg0KCQk8dWl0ZXh0IG5hbWU9IkJJT1dJTl9USVRMRSIgdmFsdWU9IkJpbzogJXAiLz4NCgkJPHVpdGV4dCBuYW1lPSJCSU9CVE5fVElUTEUiIHZhbHVlPSJCaW8iLz4NCgkJPHVpdGV4dCBuYW1lPSJESVZJREVSQlROX1RJVExFIiB2YWx1ZT0ifCIvPg0KCQk8dWl0ZXh0IG5hbWU9IkNPTlRBQ1RCVE5fVElUTEUiIHZhbHVlPSJDb250YWN0Ii8+DQoJCTx1aXRleHQgbmFtZT0iVEFCX1FVSVoiIHZhbHVlPSJRdWl6Ii8+DQoJCTx1aXRleHQgbmFtZT0iVEFCX09VVExJTkUiIHZhbHVlPSJPdXRsaW5lIi8+DQoJCTx1aXRleHQgbmFtZT0iVEFCX1RIVU1CIiB2YWx1ZT0iVGh1bWIiLz4NCgkJPHVpdGV4dCBuYW1lPSJUQUJfTk9URVMiIHZhbHVlPSJOb3RlcyIvPg0KCQk8dWl0ZXh0IG5hbWU9IlRBQl9TRUFSQ0giIHZhbHVlPSJTZWFyY2giLz4NCgkJPHVpdGV4dCBuYW1lPSJTTElERV9IRUFESU5HIiB2YWx1ZT0iU2xpZGUgVGl0bGUiLz4NCgkJPHVpdGV4dCBuYW1lPSJEVVJBVElPTl9IRUFESU5HIiB2YWx1ZT0iRHVyYXRpb24iLz4NCgkJPHVpdGV4dCBuYW1lPSJTRUFSQ0hfSEVBRElORyIgdmFsdWU9IlNlYXJjaCBmb3IgdGV4dDoiLz4NCgkJPHVpdGV4dCBuYW1lPSJUSFVNQl9IRUFESU5HIiB2YWx1ZT0iU2xpZGUiLz4NCgkJPHVpdGV4dCBuYW1lPSJUSFVNQl9JTkZPIiB2YWx1ZT0iU2xpZGUgVGl0bGUvRHVyYXRpb24iLz4NCgkJPHVpdGV4dCBuYW1lPSJBVFRBQ0hOQU1FX0hFQURJTkciIHZhbHVlPSJGaWxlIE5hbWUiLz4NCgkJPHVpdGV4dCBuYW1lPSJBVFRBQ0hTSVpFX0hFQURJTkciIHZhbHVlPSJTaXplIi8+DQoJCTx1aXRleHQgbmFtZT0iU0xJREVfTk9URVMiIHZhbHVlPSJTbGlkZSBOb3RlcyIvPg0KCQk8IS0tcXVpeiBwb2QgYW5kIG1lc3NhZ2UgYm94IHRleHRzLS0+DQoJCTx1aXRleHQgbmFtZT0iUVVJWlBPRF9RVUlaX0FUVEVNUFQiIHZhbHVlPSJRdWl6IEF0dGVtcHQ6Ii8+DQoJCTx1aXRleHQgbmFtZT0iUVVJWlBPRF9RVUlaX0FUVEVNUFRfVkFMVUUiIHZhbHVlPSIlbiBvZiAldCIvPg0KCQk8dWl0ZXh0IG5hbWU9IlFVSVpQT0RfUVVJWl9TQ09SRSIgdmFsdWU9IlNjb3JlZDoiLz4NCgkJPHVpdGV4dCBuYW1lPSJRVUlaUE9EX1FVSVpfUEFTU1NDT1JFIiB2YWx1ZT0iUGFzc2luZyBTY29yZToiLz4NCgkJPHVpdGV4dCBuYW1lPSJRVUlaUE9EX1FVSVpfTUFYU0NPUkUiIHZhbHVlPSJNYXggU2NvcmU6Ii8+DQoJCTx1aXRleHQgbmFtZT0iUVVJWlBPRF9RVUVTQVRNUFRfU1RSIiB2YWx1ZT0iQXR0ZW1wdDogJW4gb2YgJXQiLz4NCgkJPHVpdGV4dCBuYW1lPSJRVUlaUE9EX1FVRVNUWVBFX1NUUiIgdmFsdWU9IlR5cGU6ICVzIi8+DQoJCTx1aXRleHQgbmFtZT0iUVVJWlBPRF9RVUVTVFlQRV9HUkQiIHZhbHVlPSJHcmFkZWQiLz4NCgkJPHVpdGV4dCBuYW1lPSJRVUlaUE9EX1FVRVNUWVBFX1NWWSIgdmFsdWU9IlN1cnZleSIvPg0KCQk8dWl0ZXh0IG5hbWU9IlFVSVpQT0RfUVVJWkFUTVBUX0lORiIgdmFsdWU9IkluZmluaXRlIi8+DQoJCTx1aXRleHQgbmFtZT0iUVVJWlBPRF9RVUVTQVRNUFRfSU5GIiB2YWx1ZT0iSW5maW5pdGUiLz4NCgkJPHVpdGV4dCBuYW1lPSJXQVJOSU5HTVNHX1lFU1NUUklORyIgdmFsdWU9IlllcyIvPg0KCQk8dWl0ZXh0IG5hbWU9IldBUk5JTkdNU0dfTk9TVFJJTkciIHZhbHVlPSJObyIvPg0KCQk8dWl0ZXh0IG5hbWU9IldBUk5JTkdNU0dfVElUTEVTVFJJTkciIHZhbHVlPSJRdWl6IE5hdmlnYXRpb24gV2FybmluZyIvPg0KCQk8dWl0ZXh0IG5hbWU9IldBUk5JTkdNU0dfTVNHU1RSSU5HIiB2YWx1ZT0iVGhlcmUgYXJlIHVuLWF0dGVtcHRlZCBxdWVzdGlvbnMgaW4gdGhpcyBRdWl6LiYjeEE7JiN4QTtDbGlja2luZyBZZXMgd2lsbCB0YWtlIHlvdSBvdXQgb2YgdGhlIFF1aXouIENsaWNrIE5vIHRvIGNvbnRpbnVlIHRoZSBRdWl6LiIvPg0KCQk8dWl0ZXh0IG5hbWU9IklORk9STUFUSU9OX0gyNjRfRkxBU0hQTEFZRVIiIHZhbHVlPSJUaGUgY3VycmVudCB2ZXJzaW9uIG9mIEZsYXNoIFBsYXllciBpbnN0YWxsZWQgb24geW91ciBtYWNoaW5lIGRvZXMgbm90IHN1cHBvcnQgdGhpcyB2aWRlby4gQ2xpY2sgb24gdGhlIHZpZGVvIGFyZWEgdG8gZG93bmxvYWQgdGhlIGxhdGVzdCBGbGFzaCBQbGF5ZXI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lNob3cgc2lkZWJhciB0byBwYXJ0aWNpcGFudHMiLz4NCgkJPHVpdGV4dCBuYW1lPSJNVVRFIiB2YWx1ZT0iTXV0ZSIvPg0KCQk8dWl0ZXh0IG5hbWU9IkRPQ1dSQVBfVElUTEUiIHZhbHVlPSJQcmVzZW50ZXIgRmlsZSBBdHRhY2htZW50Ii8+DQoJCTx1aXRleHQgbmFtZT0iRE9DV1JBUF9NU0ciIHZhbHVlPSJTYXZlIHRvIE15IENvbXB1dGVyIi8+DQoJCTx1aXRleHQgbmFtZT0iRE9DV1JBUF9QUk9NUFQiIHZhbHVlPSJDbGljayB0byBEb3dubG9hZCIvPg0KCTwvbGFuZ3VhZ2U+DQoJPGxhbmd1YWdlIGlkPSJkZS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JGb2xpZSAlbiIvPg0KCQk8IS0tIHN1YnN0aXR1dGlvbjogJW4gPT0gc2xpZGUgbnVtYmVyIC0tPg0KCQk8IS0tIHN1YnN0aXR1dGlvbjogJXQgPT0gdG90YWwgc2xpZGUgY291bnQgLS0+DQoJCTx1aXRleHQgbmFtZT0iU0NSVUJCQVJTVEFUVVNfU0xJREVJTkZPIiB2YWx1ZT0iRm9saWUgJW4gLyAldCB8ICIvPg0KCQk8dWl0ZXh0IG5hbWU9IlNDUlVCQkFSU1RBVFVTX1NUT1BQRUQiIHZhbHVlPSJCZWVuZGV0Ii8+DQoJCTx1aXRleHQgbmFtZT0iU0NSVUJCQVJTVEFUVVNfUExBWUlORyIgdmFsdWU9IldpZWRlcmdhYmUiLz4NCgkJPHVpdGV4dCBuYW1lPSJTQ1JVQkJBUlNUQVRVU19OT0FVRElPIiB2YWx1ZT0iS2VpbiBBdWRpbyIvPg0KCQk8dWl0ZXh0IG5hbWU9IlNDUlVCQkFSU1RBVFVTX1ZJRFBMQVlJTkciIHZhbHVlPSJWaWRlbyB3aXJkIGFiZ2VzcGllbHQiLz4NCgkJPHVpdGV4dCBuYW1lPSJTQ1JVQkJBUlNUQVRVU19MT0FESU5HIiB2YWx1ZT0iTGFkZW4iLz4NCgkJPHVpdGV4dCBuYW1lPSJTQ1JVQkJBUlNUQVRVU19CVUZGRVJJTkciIHZhbHVlPSJQdWZmZXJuIi8+DQoJCTx1aXRleHQgbmFtZT0iU0NSVUJCQVJTVEFUVVNfUVVFU1RJT04iIHZhbHVlPSJGcmFnZSBiZWFudHdvcnRlbiIvPg0KCQk8dWl0ZXh0IG5hbWU9IlNDUlVCQkFSU1RBVFVTX1JFVklFV1FVSVoiIHZhbHVlPSJOb2NobWFscyBkdXJjaHNlaGVuIi8+DQoJCTwhLS0gc3Vic3RpdHV0aW9uOiAlbSA9PSBtaW51dGVzIHJlbWFpbmluZyAtLT4NCgkJPCEtLSBzdWJzdGl0dXRpb246ICVzID09IHNlY29uZHMgcmVtYWluaW5nIC0tPg0KCQk8dWl0ZXh0IG5hbWU9IkVMQVBTRUQiIHZhbHVlPSJSZXN0ZGF1ZXI6ICVtIE1pbnV0ZW4gJXMgU2VrdW5kZW4iLz4NCgkJPHVpdGV4dCBuYW1lPSJOT1RGT1VORCIgdmFsdWU9Ik5pY2h0cyBnZWZ1bmRlbiIvPg0KCQk8dWl0ZXh0IG5hbWU9IkFUVEFDSE1FTlRTIiB2YWx1ZT0iQW5sYWdlbiIvPg0KCQk8IS0tIHN1YnN0aXR1dGlvbjogJXAgPT0gY3VycmVudCBzcGVha2VyJ3MgdGl0bGUgLS0+DQoJCTx1aXRleHQgbmFtZT0iQklPV0lOX1RJVExFIiB2YWx1ZT0iU3ByZWNoZXI6ICVwIi8+DQoJCTx1aXRleHQgbmFtZT0iQklPQlROX1RJVExFIiB2YWx1ZT0iU3ByZWNoZXIiLz4NCgkJPHVpdGV4dCBuYW1lPSJESVZJREVSQlROX1RJVExFIiB2YWx1ZT0ifCIvPg0KCQk8dWl0ZXh0IG5hbWU9IkNPTlRBQ1RCVE5fVElUTEUiIHZhbHVlPSJLb250YWt0Ii8+DQoJCTx1aXRleHQgbmFtZT0iVEFCX1FVSVoiIHZhbHVlPSJRdWl6Ii8+DQoJCTx1aXRleHQgbmFtZT0iVEFCX09VVExJTkUiIHZhbHVlPSJTdHJ1a3R1ciIvPg0KCQk8dWl0ZXh0IG5hbWU9IlRBQl9USFVNQiIgdmFsdWU9Ik1pbmlhdHVyIi8+DQoJCTx1aXRleHQgbmFtZT0iVEFCX05PVEVTIiB2YWx1ZT0iTm90aXplbiIvPg0KCQk8dWl0ZXh0IG5hbWU9IlRBQl9TRUFSQ0giIHZhbHVlPSJTdWNoZW4iLz4NCgkJPHVpdGV4dCBuYW1lPSJTTElERV9IRUFESU5HIiB2YWx1ZT0iRm9saWVudGl0ZWwiLz4NCgkJPHVpdGV4dCBuYW1lPSJEVVJBVElPTl9IRUFESU5HIiB2YWx1ZT0iRGF1ZXIiLz4NCgkJPHVpdGV4dCBuYW1lPSJTRUFSQ0hfSEVBRElORyIgdmFsdWU9IlRleHQgc3VjaGVuOiIvPg0KCQk8dWl0ZXh0IG5hbWU9IlRIVU1CX0hFQURJTkciIHZhbHVlPSJGb2xpZSIvPg0KCQk8dWl0ZXh0IG5hbWU9IlRIVU1CX0lORk8iIHZhbHVlPSJGb2xpZW50aXRlbC9EYXVlciIvPg0KCQk8dWl0ZXh0IG5hbWU9IkFUVEFDSE5BTUVfSEVBRElORyIgdmFsdWU9IkRhdGVpbmFtZSIvPg0KCQk8dWl0ZXh0IG5hbWU9IkFUVEFDSFNJWkVfSEVBRElORyIgdmFsdWU9Ikdyw7bDn2UiLz4NCgkJPHVpdGV4dCBuYW1lPSJTTElERV9OT1RFUyIgdmFsdWU9IkZvbGllbm5vdGl6ZW4iLz4NCgkJPCEtLXF1aXogcG9kIGFuZCBtZXNzYWdlIGJveCB0ZXh0cy0tPg0KCQk8dWl0ZXh0IG5hbWU9IlFVSVpQT0RfUVVJWl9BVFRFTVBUIiB2YWx1ZT0iUXVpenZlcnN1Y2g6Ii8+DQoJCTx1aXRleHQgbmFtZT0iUVVJWlBPRF9RVUlaX0FUVEVNUFRfVkFMVUUiIHZhbHVlPSIlbiB2b24gJXQiLz4NCgkJPHVpdGV4dCBuYW1lPSJRVUlaUE9EX1FVSVpfU0NPUkUiIHZhbHVlPSJFcnJlaWNodDoiLz4NCgkJPHVpdGV4dCBuYW1lPSJRVUlaUE9EX1FVSVpfUEFTU1NDT1JFIiB2YWx1ZT0iTWluZGVzdHB1bmt0emFobDoiLz4NCgkJPHVpdGV4dCBuYW1lPSJRVUlaUE9EX1FVSVpfTUFYU0NPUkUiIHZhbHVlPSJNYXhpbWFsZSBQdW5rdHphaGw6Ii8+DQoJCTx1aXRleHQgbmFtZT0iUVVJWlBPRF9RVUVTQVRNUFRfU1RSIiB2YWx1ZT0iVmVyc3VjaDogJW4gdm9uICV0Ii8+DQoJCTx1aXRleHQgbmFtZT0iUVVJWlBPRF9RVUVTVFlQRV9TVFIiIHZhbHVlPSJUeXA6ICVzIi8+DQoJCTx1aXRleHQgbmFtZT0iUVVJWlBPRF9RVUVTVFlQRV9HUkQiIHZhbHVlPSJCZXdlcnRldCIvPg0KCQk8dWl0ZXh0IG5hbWU9IlFVSVpQT0RfUVVFU1RZUEVfU1ZZIiB2YWx1ZT0iVW1mcmFnZSIvPg0KCQk8dWl0ZXh0IG5hbWU9IlFVSVpQT0RfUVVJWkFUTVBUX0lORiIgdmFsdWU9IlVuZW5kbGljaCIvPg0KCQk8dWl0ZXh0IG5hbWU9IlFVSVpQT0RfUVVFU0FUTVBUX0lORiIgdmFsdWU9IlVuZW5kbGljaCIvPg0KCQk8dWl0ZXh0IG5hbWU9IldBUk5JTkdNU0dfWUVTU1RSSU5HIiB2YWx1ZT0iSmEiLz4NCgkJPHVpdGV4dCBuYW1lPSJXQVJOSU5HTVNHX05PU1RSSU5HIiB2YWx1ZT0iTmVpbiIvPg0KCQk8dWl0ZXh0IG5hbWU9IldBUk5JTkdNU0dfVElUTEVTVFJJTkciIHZhbHVlPSJRdWl6bmF2aWdhdGlvbnN3YXJudW5nIi8+DQoJCTx1aXRleHQgbmFtZT0iV0FSTklOR01TR19NU0dTVFJJTkciIHZhbHVlPSJJbiBkaWVzZW0gUXVpeiBnaWJ0IGVzIHVuYmVhbnR3b3J0ZXRlIEZyYWdlbi4mI3hBOyYjeEE7V2VubiBTaWUgYXVmICZxdW90O0phJnF1b3Q7IGtsaWNrZW4sIHdpcmQgZGFzIFF1aXogYmVlbmRldC4gS2xpY2tlbiBTaWUgYXVmICZxdW90O05laW4mcXVvdDssIHVtIG1pdCBkZW0gUXVpeiBmb3J0enVmYWhyZW4uIi8+DQoJCTx1aXRleHQgbmFtZT0iSU5GT1JNQVRJT05fSDI2NF9GTEFTSFBMQVlFUiIgdmFsdWU9IkRhcyBWaWRlbyB3aXJkIHZvbiBkZXIgbW9tZW50YW4gYXVmIGRpZXNlbSBDb21wdXRlciBpbnN0YWxsaWVydGVuIFZlcnNpb24gdm9uIEZsYXNoIFBsYXllciBuaWNodCB1bnRlcnN0w7x0enQuIEtsaWNrZW4gU2llIGF1ZiBkZW4gVmlkZW9iZXJlaWNoLCB1bSBkaWUgYWt0dWVsbGUgVmVyc2lvbiB2b24gRmxhc2ggUGxheWVyIGhlcnVudGVyenVsYWRlb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RGVuIFRlaWxuZWhtZXJuIGRpZSBTZWl0ZW5sZWlzdGUgYW56ZWlnZW4iLz4NCgkJPHVpdGV4dCBuYW1lPSJNVVRFIiB2YWx1ZT0iVG9uIGF1cyIvPg0KCQk8dWl0ZXh0IG5hbWU9IkRPQ1dSQVBfVElUTEUiIHZhbHVlPSJQcmVzZW50ZXItQW5oYW5nIi8+DQoJCTx1aXRleHQgbmFtZT0iRE9DV1JBUF9NU0ciIHZhbHVlPSJBdWYgbWVpbmVtIEFyYmVpdHNwbGF0eiBzcGVpY2hlcm4iLz4NCgkJPHVpdGV4dCBuYW1lPSJET0NXUkFQX1BST01QVCIgdmFsdWU9Ilp1bSBIZXJ1bnRlcmxhZGVuIGtsaWNrZW4iLz4NCgk8L2xhbmd1YWdlPg0KCTxsYW5ndWFnZSBpZD0iZnI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CxmYWxzZSxmYWxzZSx0cnVlIi8+DQoJCTx1aWZvbnQgbmFtZT0iRk9OVF9QUkVTRU5URVJOQU1FIiB2YWx1ZT0iVmVyZGFuYSwxMCx0cnVlLGZhbHNlLHRydWUiLz4NCgkJPHVpZm9udCBuYW1lPSJGT05UX1BSRVNFTlRFUlRJVExFIiB2YWx1ZT0iVmVyZGFuYSwxMC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RGlhcG9zaXRpdmUgJW4iLz4NCgkJPCEtLSBzdWJzdGl0dXRpb246ICVuID09IHNsaWRlIG51bWJlciAtLT4NCgkJPCEtLSBzdWJzdGl0dXRpb246ICV0ID09IHRvdGFsIHNsaWRlIGNvdW50IC0tPg0KCQk8dWl0ZXh0IG5hbWU9IlNDUlVCQkFSU1RBVFVTX1NMSURFSU5GTyIgdmFsdWU9IkRpYXBvc2l0aXZlICVuIC8gJXQgfCAiLz4NCgkJPHVpdGV4dCBuYW1lPSJTQ1JVQkJBUlNUQVRVU19TVE9QUEVEIiB2YWx1ZT0iQXJyw6p0w6llIi8+DQoJCTx1aXRleHQgbmFtZT0iU0NSVUJCQVJTVEFUVVNfUExBWUlORyIgdmFsdWU9IkxlY3R1cmUiLz4NCgkJPHVpdGV4dCBuYW1lPSJTQ1JVQkJBUlNUQVRVU19OT0FVRElPIiB2YWx1ZT0iUGFzIGRlIHNvbiIvPg0KCQk8dWl0ZXh0IG5hbWU9IlNDUlVCQkFSU1RBVFVTX1ZJRFBMQVlJTkciIHZhbHVlPSJMZWN0dXJlIHZpZMOpbyBlbiBjb3VycyIvPg0KCQk8dWl0ZXh0IG5hbWU9IlNDUlVCQkFSU1RBVFVTX0xPQURJTkciIHZhbHVlPSJDaGFyZ2VtZW50IGVuIGNvdXJzIi8+DQoJCTx1aXRleHQgbmFtZT0iU0NSVUJCQVJTVEFUVVNfQlVGRkVSSU5HIiB2YWx1ZT0iTWlzZSBlbiBtw6ltb2lyZSIvPg0KCQk8dWl0ZXh0IG5hbWU9IlNDUlVCQkFSU1RBVFVTX1FVRVNUSU9OIiB2YWx1ZT0iUsOpcG9uZHJlIMOgIGxhIHF1ZXN0aW9uIi8+DQoJCTx1aXRleHQgbmFtZT0iU0NSVUJCQVJTVEFUVVNfUkVWSUVXUVVJWiIgdmFsdWU9IlLDqXZpc2lvbiBkdSBxdWVzdGlvbm5haXJlIi8+DQoJCTwhLS0gc3Vic3RpdHV0aW9uOiAlbSA9PSBtaW51dGVzIHJlbWFpbmluZyAtLT4NCgkJPCEtLSBzdWJzdGl0dXRpb246ICVzID09IHNlY29uZHMgcmVtYWluaW5nIC0tPg0KCQk8dWl0ZXh0IG5hbWU9IkVMQVBTRUQiIHZhbHVlPSIlbSBtaW51dGVzICVzIHNlY29uZGVzIHJlc3RhbnRlcyIvPg0KCQk8dWl0ZXh0IG5hbWU9Ik5PVEZPVU5EIiB2YWx1ZT0iUmllbiB0cm91dsOpIi8+DQoJCTx1aXRleHQgbmFtZT0iQVRUQUNITUVOVFMiIHZhbHVlPSJQacOoY2VzIGpvaW50ZXMiLz4NCgkJPCEtLSBzdWJzdGl0dXRpb246ICVwID09IGN1cnJlbnQgc3BlYWtlcidzIHRpdGxlIC0tPg0KCQk8dWl0ZXh0IG5hbWU9IkJJT1dJTl9USVRMRSIgdmFsdWU9IkJpbyA6ICVwIi8+DQoJCTx1aXRleHQgbmFtZT0iQklPQlROX1RJVExFIiB2YWx1ZT0iQmlvIDoiLz4NCgkJPHVpdGV4dCBuYW1lPSJESVZJREVSQlROX1RJVExFIiB2YWx1ZT0ifCIvPg0KCQk8dWl0ZXh0IG5hbWU9IkNPTlRBQ1RCVE5fVElUTEUiIHZhbHVlPSJDb250YWN0Ii8+DQoJCTx1aXRleHQgbmFtZT0iVEFCX1FVSVoiIHZhbHVlPSJRdWl6Ii8+DQoJCTx1aXRleHQgbmFtZT0iVEFCX09VVExJTkUiIHZhbHVlPSJQbGFuIi8+DQoJCTx1aXRleHQgbmFtZT0iVEFCX1RIVU1CIiB2YWx1ZT0iRGlhcG9zIi8+DQoJCTx1aXRleHQgbmFtZT0iVEFCX05PVEVTIiB2YWx1ZT0iTm90ZXMiLz4NCgkJPHVpdGV4dCBuYW1lPSJUQUJfU0VBUkNIIiB2YWx1ZT0iUmVjaGVyY2hlIi8+DQoJCTx1aXRleHQgbmFtZT0iU0xJREVfSEVBRElORyIgdmFsdWU9IlRpdHJlIGRlIGxhIGRpYXBvc2l0aXZlIi8+DQoJCTx1aXRleHQgbmFtZT0iRFVSQVRJT05fSEVBRElORyIgdmFsdWU9IkR1csOpZSIvPg0KCQk8dWl0ZXh0IG5hbWU9IlNFQVJDSF9IRUFESU5HIiB2YWx1ZT0iUmVjaGVyY2hlIGRlIHRleHRlIDoiLz4NCgkJPHVpdGV4dCBuYW1lPSJUSFVNQl9IRUFESU5HIiB2YWx1ZT0iRGlhcG9zaXRpdmUiLz4NCgkJPHVpdGV4dCBuYW1lPSJUSFVNQl9JTkZPIiB2YWx1ZT0iVGl0cmUvZHVyw6llIi8+DQoJCTx1aXRleHQgbmFtZT0iQVRUQUNITkFNRV9IRUFESU5HIiB2YWx1ZT0iTm9tIGRlIGZpY2hpZXIiLz4NCgkJPHVpdGV4dCBuYW1lPSJBVFRBQ0hTSVpFX0hFQURJTkciIHZhbHVlPSJUYWlsbGUiLz4NCgkJPHVpdGV4dCBuYW1lPSJTTElERV9OT1RFUyIgdmFsdWU9IkNvbW1lbnRhaXJlcyBkZXMgZGlhcG9zaXRpdmVzIi8+DQoJCTwhLS1xdWl6IHBvZCBhbmQgbWVzc2FnZSBib3ggdGV4dHMtLT4NCgkJPHVpdGV4dCBuYW1lPSJRVUlaUE9EX1FVSVpfQVRURU1QVCIgdmFsdWU9IlRlbnRhdGl2ZSBkZSBxdWVzdGlvbm5haXJlIDoiLz4NCgkJPHVpdGV4dCBuYW1lPSJRVUlaUE9EX1FVSVpfQVRURU1QVF9WQUxVRSIgdmFsdWU9IiVuIHN1ciAldCIvPg0KCQk8dWl0ZXh0IG5hbWU9IlFVSVpQT0RfUVVJWl9TQ09SRSIgdmFsdWU9Ik5vdGUgb2J0ZW51ZSA6Ii8+DQoJCTx1aXRleHQgbmFtZT0iUVVJWlBPRF9RVUlaX1BBU1NTQ09SRSIgdmFsdWU9Ik5vdGUgZCdhZG1pc3NpYmlsaXTDqcKgOiIvPg0KCQk8dWl0ZXh0IG5hbWU9IlFVSVpQT0RfUVVJWl9NQVhTQ09SRSIgdmFsdWU9Ik5vdGUgbWF4aW1hbGUgOiIvPg0KCQk8dWl0ZXh0IG5hbWU9IlFVSVpQT0RfUVVFU0FUTVBUX1NUUiIgdmFsdWU9IlRlbnRhdGl2ZSA6ICVuIHN1ciAldCIvPg0KCQk8dWl0ZXh0IG5hbWU9IlFVSVpQT0RfUVVFU1RZUEVfU1RSIiB2YWx1ZT0iVHlwZTogJXMiLz4NCgkJPHVpdGV4dCBuYW1lPSJRVUlaUE9EX1FVRVNUWVBFX0dSRCIgdmFsdWU9Ik5vdMOpIi8+DQoJCTx1aXRleHQgbmFtZT0iUVVJWlBPRF9RVUVTVFlQRV9TVlkiIHZhbHVlPSJFbnF1w6p0ZSIvPg0KCQk8dWl0ZXh0IG5hbWU9IlFVSVpQT0RfUVVJWkFUTVBUX0lORiIgdmFsdWU9IklsbGltaXTDqSIvPg0KCQk8dWl0ZXh0IG5hbWU9IlFVSVpQT0RfUVVFU0FUTVBUX0lORiIgdmFsdWU9IklsbGltaXTDqSIvPg0KCQk8dWl0ZXh0IG5hbWU9IldBUk5JTkdNU0dfWUVTU1RSSU5HIiB2YWx1ZT0iT3VpIi8+DQoJCTx1aXRleHQgbmFtZT0iV0FSTklOR01TR19OT1NUUklORyIgdmFsdWU9Ik5vbiIvPg0KCQk8dWl0ZXh0IG5hbWU9IldBUk5JTkdNU0dfVElUTEVTVFJJTkciIHZhbHVlPSJBdmVydGlzc2VtZW50IGRlIG5hdmlnYXRpb24gZHUgcXVlc3Rpb25uYWlyZSIvPg0KCQk8dWl0ZXh0IG5hbWU9IldBUk5JTkdNU0dfTVNHU1RSSU5HIiB2YWx1ZT0iVm91cyBuJ2F2ZXogcGFzIHLDqXBvbmR1IMOgIGNlcnRhaW5lcyBxdWVzdGlvbnMgZGUgY2UgcXVlc3Rpb25uYWlyZS4mI3hBOyYjeEE7U2kgdm91cyBjbGlxdWV6IHN1ciBPdWksIHZvdXMgcXVpdHRlcmV6IGxlIHF1ZXN0aW9ubmFpcmUuIENsaXF1ZXogc3VyIE5vbiBwb3VyIGNvbnRpbnVlciBsZSBxdWVzdGlvbm5haXJlLiIvPg0KCQk8dWl0ZXh0IG5hbWU9IklORk9STUFUSU9OX0gyNjRfRkxBU0hQTEFZRVIiIHZhbHVlPSJMYSB2ZXJzaW9uIGRlIEZsYXNoIFBsYXllciBhY3R1ZWxsZW1lbnQgaW5zdGFsbMOpZSBzdXIgdm90cmUgbWFjaGluZSBuZSBwcmVuZCBwYXMgZW4gY2hhcmdlIGNlIHR5cGUgZGUgdmlkw6lvLiBDbGlxdWV6IHN1ciBsYSB6b25lIHZpZMOpbyBwb3VyIHTDqWzDqWNoYXJnZXIgbGEgZGVybmnDqHJlIHZlcnNpb24gZGUgRmxhc2ggUGxheWVy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JNb250cmVyIGwnZW5jYWRyw6kgYXV4IHBhcnRpY2lwYW50cyIvPg0KCQk8dWl0ZXh0IG5hbWU9Ik1VVEUiIHZhbHVlPSJNdWV0Ii8+DQoJCTx1aXRleHQgbmFtZT0iRE9DV1JBUF9USVRMRSIgdmFsdWU9IlBpw6hjZSBqb2ludGUgUHJlc2VudGVyIi8+DQoJCTx1aXRleHQgbmFtZT0iRE9DV1JBUF9NU0ciIHZhbHVlPSJFbnJlZ2lzdHJlciBzdXIgbW9uIG9yZGluYXRldXIiLz4NCgkJPHVpdGV4dCBuYW1lPSJET0NXUkFQX1BST01QVCIgdmFsdWU9IkNsaXF1ZXIgcG91ciB0w6lsw6ljaGFyZ2VyIi8+DQoJPC9sYW5ndWFnZT4NCgk8bGFuZ3VhZ2UgaWQ9ImphIj4NCgkJPCEtLSBmb3JtYXQgZm9yIHVpZm9udCB2YWx1ZSBpcyAiZm9udCxzaXplLGlzYm9sZCxpc2l0YWxpYyxpc3NoYWRvd2VkIiAtLT4NCgkJPHVpZm9udCBuYW1lPSJGT05UX1FVSVpaSU5HIiB2YWx1ZT0iVmVyZGFuYSw5LGZhbHNlLGZhbHNlLGZhbHNlIi8+DQoJCTx1aWZvbnQgbmFtZT0iRk9OVF9TQ1JVQlNUQVRVUyIgdmFsdWU9IlZlcmRhbmEsMTEsZmFsc2UsZmFsc2UsdHJ1ZSIvPg0KCQk8dWlmb250IG5hbWU9IkZPTlRfU0NSVUJUSU1FIiB2YWx1ZT0iVmVyZGFuYSw5LGZhbHNlLGZhbHNlLHRydWUiLz4NCgkJPHVpZm9udCBuYW1lPSJGT05UX0VMQVBTRURUSU1FIiB2YWx1ZT0iVmVyZGFuYSwxMSx0cnVlLGZhbHNlLGZhbHNlIi8+DQoJCTx1aWZvbnQgbmFtZT0iRk9OVF9VVElMU01FTlUiIHZhbHVlPSJWZXJkYW5hLDksdHJ1ZSxmYWxzZSxmYWxzZSIvPg0KCQk8dWlmb250IG5hbWU9IkZPTlRfVEFCUyIgdmFsdWU9IlZlcmRhbmEsMTAsZmFsc2UsZmFsc2UsZmFsc2UiLz4NCgkJPHVpZm9udCBuYW1lPSJGT05UX1BSRVNFTlRBVElPTk5BTUUiIHZhbHVlPSJWZXJkYW5hLDE1LGZhbHNlLGZhbHNlLHRydWUiLz4NCgkJPHVpZm9udCBuYW1lPSJGT05UX1BSRVNFTlRFUk5BTUUiIHZhbHVlPSJWZXJkYW5hLDE1LHRydWUsZmFsc2UsdHJ1ZSIvPg0KCQk8dWlmb250IG5hbWU9IkZPTlRfUFJFU0VOVEVSVElUTEUiIHZhbHVlPSJWZXJkYW5hLDEx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xMSxmYWxzZSxmYWxzZSx0cnVlIi8+DQoJCTx1aWZvbnQgbmFtZT0iRk9OVF9CSU9XSU4iIHZhbHVlPSJWZXJkYW5hLDExLGZhbHNlLGZhbHNlLGZhbHNlIi8+DQoJCTx1aWZvbnQgbmFtZT0iRk9OVF9MSVNUSEVBRElORyIgdmFsdWU9IlZlcmRhbmEsMTEsZmFsc2UsZmFsc2UsZmFsc2UiLz4NCgkJPHVpZm9udCBuYW1lPSJGT05UX1dJTlRJVExFIiB2YWx1ZT0iVmVyZGFuYSwxM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Ljgrnjg6njgqTjg4kgOiAlbiIvPg0KCQk8IS0tIHN1YnN0aXR1dGlvbjogJW4gPT0gc2xpZGUgbnVtYmVyIC0tPg0KCQk8IS0tIHN1YnN0aXR1dGlvbjogJXQgPT0gdG90YWwgc2xpZGUgY291bnQgLS0+DQoJCTx1aXRleHQgbmFtZT0iU0NSVUJCQVJTVEFUVVNfU0xJREVJTkZPIiB2YWx1ZT0i44K544Op44Kk44OJIDogJW4gLyAldCB8ICIvPg0KCQk8dWl0ZXh0IG5hbWU9IlNDUlVCQkFSU1RBVFVTX1NUT1BQRUQiIHZhbHVlPSLlgZzmraIiLz4NCgkJPHVpdGV4dCBuYW1lPSJTQ1JVQkJBUlNUQVRVU19QTEFZSU5HIiB2YWx1ZT0i5YaN55Sf5LitIi8+DQoJCTx1aXRleHQgbmFtZT0iU0NSVUJCQVJTVEFUVVNfTk9BVURJTyIgdmFsdWU9Iumfs+WjsOOBquOBlyIvPg0KCQk8dWl0ZXh0IG5hbWU9IlNDUlVCQkFSU1RBVFVTX1ZJRFBMQVlJTkciIHZhbHVlPSLjg5Pjg4fjgqrlho3nlJ/kuK0iLz4NCgkJPHVpdGV4dCBuYW1lPSJTQ1JVQkJBUlNUQVRVU19MT0FESU5HIiB2YWx1ZT0i44Ot44O844OJ5LitIi8+DQoJCTx1aXRleHQgbmFtZT0iU0NSVUJCQVJTVEFUVVNfQlVGRkVSSU5HIiB2YWx1ZT0i44OQ44OD44OV44Kh5LitIi8+DQoJCTx1aXRleHQgbmFtZT0iU0NSVUJCQVJTVEFUVVNfUVVFU1RJT04iIHZhbHVlPSLos6rllY/jgavnrZTjgYjjgabkuIvjgZXjgYQiLz4NCgkJPHVpdGV4dCBuYW1lPSJTQ1JVQkJBUlNUQVRVU19SRVZJRVdRVUlaIiB2YWx1ZT0i44Kv44Kk44K644KS44Os44OT44Ol44O844GX44Gm44GE44G+44GZIi8+DQoJCTwhLS0gc3Vic3RpdHV0aW9uOiAlbSA9PSBtaW51dGVzIHJlbWFpbmluZyAtLT4NCgkJPCEtLSBzdWJzdGl0dXRpb246ICVzID09IHNlY29uZHMgcmVtYWluaW5nIC0tPg0KCQk8dWl0ZXh0IG5hbWU9IkVMQVBTRUQiIHZhbHVlPSLmrovjgoogOiAlbSDliIYgJXMg56eSIi8+DQoJCTx1aXRleHQgbmFtZT0iTk9URk9VTkQiIHZhbHVlPSLkvZXjgoLopovjgaTjgYvjgorjgb7jgZvjgpMiLz4NCgkJPHVpdGV4dCBuYW1lPSJBVFRBQ0hNRU5UUyIgdmFsdWU9Iua3u+S7mCIvPg0KCQk8IS0tIHN1YnN0aXR1dGlvbjogJXAgPT0gY3VycmVudCBzcGVha2VyJ3MgdGl0bGUgLS0+DQoJCTx1aXRleHQgbmFtZT0iQklPV0lOX1RJVExFIiB2YWx1ZT0i57WM5q20IDogJXAiLz4NCgkJPHVpdGV4dCBuYW1lPSJCSU9CVE5fVElUTEUiIHZhbHVlPSLntYzmrbQiLz4NCgkJPHVpdGV4dCBuYW1lPSJESVZJREVSQlROX1RJVExFIiB2YWx1ZT0ifCIvPg0KCQk8dWl0ZXh0IG5hbWU9IkNPTlRBQ1RCVE5fVElUTEUiIHZhbHVlPSLjgYrllY/jgYTlkIjjgo/jgZsiLz4NCgkJPHVpdGV4dCBuYW1lPSJUQUJfUVVJWiIgdmFsdWU9IuOCr+OCpOOCuiIvPg0KCQk8dWl0ZXh0IG5hbWU9IlRBQl9PVVRMSU5FIiB2YWx1ZT0i44Ki44Km44OI44Op44Kk44OzIi8+DQoJCTx1aXRleHQgbmFtZT0iVEFCX1RIVU1CIiB2YWx1ZT0i44K144Og44ON44O844OrIi8+DQoJCTx1aXRleHQgbmFtZT0iVEFCX05PVEVTIiB2YWx1ZT0i44OO44O844OIIi8+DQoJCTx1aXRleHQgbmFtZT0iVEFCX1NFQVJDSCIgdmFsdWU9IuaknOe0oiIvPg0KCQk8dWl0ZXh0IG5hbWU9IlNMSURFX0hFQURJTkciIHZhbHVlPSLjgrnjg6njgqTjg4njgr/jgqTjg4jjg6siLz4NCgkJPHVpdGV4dCBuYW1lPSJEVVJBVElPTl9IRUFESU5HIiB2YWx1ZT0i6ZW344GVIi8+DQoJCTx1aXRleHQgbmFtZT0iU0VBUkNIX0hFQURJTkciIHZhbHVlPSLmpJzntKLjgZnjgovjg4bjgq3jgrnjg4ggOiAiLz4NCgkJPHVpdGV4dCBuYW1lPSJUSFVNQl9IRUFESU5HIiB2YWx1ZT0i44K544Op44Kk44OJIi8+DQoJCTx1aXRleHQgbmFtZT0iVEhVTUJfSU5GTyIgdmFsdWU9IuOCueODqeOCpOODieOCv+OCpOODiOODqyAvIOmVt+OBlSIvPg0KCQk8dWl0ZXh0IG5hbWU9IkFUVEFDSE5BTUVfSEVBRElORyIgdmFsdWU9IuODleOCoeOCpOODq+WQjSIvPg0KCQk8dWl0ZXh0IG5hbWU9IkFUVEFDSFNJWkVfSEVBRElORyIgdmFsdWU9IuOCteOCpOOCuiIvPg0KCQk8dWl0ZXh0IG5hbWU9IlNMSURFX05PVEVTIiB2YWx1ZT0i44K544Op44Kk44OJ44OO44O844OIIi8+DQoJCTwhLS1xdWl6IHBvZCBhbmQgbWVzc2FnZSBib3ggdGV4dHMtLT4NCgkJPHVpdGV4dCBuYW1lPSJRVUlaUE9EX1FVSVpfQVRURU1QVCIgdmFsdWU9IuOCr+OCpOOCuuippuihjOWbnuaVsCA6ICIvPg0KCQk8dWl0ZXh0IG5hbWU9IlFVSVpQT0RfUVVJWl9BVFRFTVBUX1ZBTFVFIiB2YWx1ZT0iJW4gLyAldCIvPg0KCQk8dWl0ZXh0IG5hbWU9IlFVSVpQT0RfUVVJWl9TQ09SRSIgdmFsdWU9IuOCueOCs+OCoiA6ICIvPg0KCQk8dWl0ZXh0IG5hbWU9IlFVSVpQT0RfUVVJWl9QQVNTU0NPUkUiIHZhbHVlPSLlkIjmoLzngrkgOiIvPg0KCQk8dWl0ZXh0IG5hbWU9IlFVSVpQT0RfUVVJWl9NQVhTQ09SRSIgdmFsdWU9IuacgOmrmOW+l+eCuSA6ICIvPg0KCQk8dWl0ZXh0IG5hbWU9IlFVSVpQT0RfUVVFU0FUTVBUX1NUUiIgdmFsdWU9IuippuihjOWbnuaVsCA6ICVuIC8gJXQiLz4NCgkJPHVpdGV4dCBuYW1lPSJRVUlaUE9EX1FVRVNUWVBFX1NUUiIgdmFsdWU9IuOCv+OCpOODlyA6ICVzIi8+DQoJCTx1aXRleHQgbmFtZT0iUVVJWlBPRF9RVUVTVFlQRV9HUkQiIHZhbHVlPSLoqZXkvqEiLz4NCgkJPHVpdGV4dCBuYW1lPSJRVUlaUE9EX1FVRVNUWVBFX1NWWSIgdmFsdWU9IuOCouODs+OCseODvOODiCIvPg0KCQk8dWl0ZXh0IG5hbWU9IlFVSVpQT0RfUVVJWkFUTVBUX0lORiIgdmFsdWU9IueEoeWItumZkCIvPg0KCQk8dWl0ZXh0IG5hbWU9IlFVSVpQT0RfUVVFU0FUTVBUX0lORiIgdmFsdWU9IueEoeWItumZkCIvPg0KCQk8dWl0ZXh0IG5hbWU9IldBUk5JTkdNU0dfWUVTU1RSSU5HIiB2YWx1ZT0i44Gv44GEIi8+DQoJCTx1aXRleHQgbmFtZT0iV0FSTklOR01TR19OT1NUUklORyIgdmFsdWU9IuOBhOOBhOOBiCIvPg0KCQk8dWl0ZXh0IG5hbWU9IldBUk5JTkdNU0dfVElUTEVTVFJJTkciIHZhbHVlPSLjgq/jgqTjgrrjga7jg4rjg5PjgrLjg7zjgrfjg6fjg7PjgavplqLjgZnjgovorablkYoiLz4NCgkJPHVpdGV4dCBuYW1lPSJXQVJOSU5HTVNHX01TR1NUUklORyIgdmFsdWU9IuOBk+OBruOCr+OCpOOCuuOBq+OBr+OAgeOBvuOBoOino+etlOOBl+OBpuOBhOOBquOBhOizquWVj+OBjOOBguOCiuOBvuOBmeOAgiYjeEE7JiN4QTsg44Kv44Kk44K644KS57WC5LqG44GZ44KL44Gr44Gv44CB44CM44Gv44GE44CN44KS44Kv44Oq44OD44Kv44GX44G+44GZ44CC44Kv44Kk44K644KS57aa6KGM44GZ44KL44Gr44Gv44CB44CM44GE44GE44GI44CN44KS44Kv44Oq44OD44Kv44GX44G+44GZ44CCIi8+DQoJCTx1aXRleHQgbmFtZT0iSU5GT1JNQVRJT05fSDI2NF9GTEFTSFBMQVlFUiIgdmFsdWU9IuOBiuS9v+OBhOOBruOCs+ODs+ODlOODpeODvOOCv+OBq+ePvuWcqOOCpOODs+OCueODiOODvOODq+OBleOCjOOBpuOBhOOCiyBGbGFzaCBQbGF5ZXIg44Gu44OQ44O844K444On44Oz44Gv44CB44GT44Gu44OT44OH44Kq44KS44K144Od44O844OI44GX44Gm44GE44G+44Gb44KT44CC5pyA5paw44GuIEZsYXNoIFBsYXllciDjgpLjg4Djgqbjg7Pjg63jg7zjg4njgZnjgovjgavjga/jgIHjg5Pjg4fjgqrpoJjln5/jgpLjgq/jg6rjg4Pjgq/jgZfjgabjgY/jgaDjgZXjgYTjgII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44K144Kk44OJ44OQ44O844KS5Y+C5Yqg6ICF44Gr6KaL44Gb44KLIi8+DQoJCTx1aXRleHQgbmFtZT0iTVVURSIgdmFsdWU9IuODn+ODpeODvOODiCIvPg0KCQk8dWl0ZXh0IG5hbWU9IkRPQ1dSQVBfVElUTEUiIHZhbHVlPSJQcmVzZW50ZXIg5re75LuY44OV44Kh44Kk44OrIi8+DQoJCTx1aXRleHQgbmFtZT0iRE9DV1JBUF9NU0ciIHZhbHVlPSLjg57jgqTjgrPjg7Pjg5Tjg6Xjg7zjgr/jgavkv53lrZgiLz4NCgkJPHVpdGV4dCBuYW1lPSJET0NXUkFQX1BST01QVCIgdmFsdWU9IuOCr+ODquODg+OCr+OBl+OBpuODgOOCpuODs+ODreODvOODiSIvPg0KCTwvbGFuZ3VhZ2U+DQoJPGxhbmd1YWdlIGlkPSJrbyI+DQoJCTwhLS0gZm9ybWF0IGZvciB1aWZvbnQgdmFsdWUgaXMgImZvbnQsc2l6ZSxpc2JvbGQsaXNpdGFsaWMsaXNzaGFkb3dlZCIgLS0+DQoJCTx1aWZvbnQgbmFtZT0iRk9OVF9RVUlaWklORyIgdmFsdWU9IlZlcmRhbmEsOSxmYWxzZSxmYWxzZSxmYWxzZSIvPg0KCQk8dWlmb250IG5hbWU9IkZPTlRfU0NSVUJTVEFUVVMiIHZhbHVlPSJWZXJkYW5hLDExLGZhbHNlLGZhbHNlLHRydWUiLz4NCgkJPHVpZm9udCBuYW1lPSJGT05UX1NDUlVCVElNRSIgdmFsdWU9IlZlcmRhbmEsOSxmYWxzZSxmYWxzZSx0cnVlIi8+DQoJCTx1aWZvbnQgbmFtZT0iRk9OVF9FTEFQU0VEVElNRSIgdmFsdWU9IlZlcmRhbmEsMTEsdHJ1ZSxmYWxzZSxmYWxzZSIvPg0KCQk8dWlmb250IG5hbWU9IkZPTlRfVVRJTFNNRU5VIiB2YWx1ZT0iVmVyZGFuYSw5LHRydWUsZmFsc2UsZmFsc2UiLz4NCgkJPHVpZm9udCBuYW1lPSJGT05UX1RBQlMiIHZhbHVlPSJWZXJkYW5hLDExLGZhbHNlLGZhbHNlLGZhbHNlIi8+DQoJCTx1aWZvbnQgbmFtZT0iRk9OVF9QUkVTRU5UQVRJT05OQU1FIiB2YWx1ZT0iVmVyZGFuYSwxNSxmYWxzZSxmYWxzZSx0cnVlIi8+DQoJCTx1aWZvbnQgbmFtZT0iRk9OVF9QUkVTRU5URVJOQU1FIiB2YWx1ZT0iVmVyZGFuYSwxNSx0cnVlLGZhbHNlLHRydWUiLz4NCgkJPHVpZm9udCBuYW1lPSJGT05UX1BSRVNFTlRFUlRJVExFIiB2YWx1ZT0iVmVyZGFuYSwxMSxmYWxzZSxmYWxzZSx0cnVlIi8+DQoJCTx1aWZvbnQgbmFtZT0iRk9OVF9CSU9CVE4iIHZhbHVlPSJWZXJkYW5hLDEx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MTEsZmFsc2UsZmFsc2UsdHJ1ZSIvPg0KCQk8dWlmb250IG5hbWU9IkZPTlRfQklPV0lOIiB2YWx1ZT0iVmVyZGFuYSwxMSxmYWxzZSxmYWxzZSxmYWxzZSIvPg0KCQk8dWlmb250IG5hbWU9IkZPTlRfTElTVEhFQURJTkciIHZhbHVlPSJWZXJkYW5hLDExLGZhbHNlLGZhbHNlLGZhbHNlIi8+DQoJCTx1aWZvbnQgbmFtZT0iRk9OVF9XSU5USVRMRSIgdmFsdWU9IlZlcmRhbmEsMTE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7Iqs65287J2065OcICVuIi8+DQoJCTwhLS0gc3Vic3RpdHV0aW9uOiAlbiA9PSBzbGlkZSBudW1iZXIgLS0+DQoJCTwhLS0gc3Vic3RpdHV0aW9uOiAldCA9PSB0b3RhbCBzbGlkZSBjb3VudCAtLT4NCgkJPHVpdGV4dCBuYW1lPSJTQ1JVQkJBUlNUQVRVU19TTElERUlORk8iIHZhbHVlPSLsiqzrnbzsnbTrk5wgJW4gLyAldCB8ICIvPg0KCQk8dWl0ZXh0IG5hbWU9IlNDUlVCQkFSU1RBVFVTX1NUT1BQRUQiIHZhbHVlPSLspJHsp4DrkKgiLz4NCgkJPHVpdGV4dCBuYW1lPSJTQ1JVQkJBUlNUQVRVU19QTEFZSU5HIiB2YWx1ZT0i7J6s7IOdIi8+DQoJCTx1aXRleHQgbmFtZT0iU0NSVUJCQVJTVEFUVVNfTk9BVURJTyIgdmFsdWU9IuyYpOuUlOyYpCDsl4bsnYwiLz4NCgkJPHVpdGV4dCBuYW1lPSJTQ1JVQkJBUlNUQVRVU19WSURQTEFZSU5HIiB2YWx1ZT0i67mE65SU7JikIOyerOyDnSDspJEiLz4NCgkJPHVpdGV4dCBuYW1lPSJTQ1JVQkJBUlNUQVRVU19MT0FESU5HIiB2YWx1ZT0i66Gc65SpIi8+DQoJCTx1aXRleHQgbmFtZT0iU0NSVUJCQVJTVEFUVVNfQlVGRkVSSU5HIiB2YWx1ZT0i67KE7Y2866eBIi8+DQoJCTx1aXRleHQgbmFtZT0iU0NSVUJCQVJTVEFUVVNfUVVFU1RJT04iIHZhbHVlPSLsp4jrrLjsl5Ag64u17ZWY6riwIi8+DQoJCTx1aXRleHQgbmFtZT0iU0NSVUJCQVJTVEFUVVNfUkVWSUVXUVVJWiIgdmFsdWU9IuyniOusuCDri6Tsi5zrs7TquLAiLz4NCgkJPCEtLSBzdWJzdGl0dXRpb246ICVtID09IG1pbnV0ZXMgcmVtYWluaW5nIC0tPg0KCQk8IS0tIHN1YnN0aXR1dGlvbjogJXMgPT0gc2Vjb25kcyByZW1haW5pbmcgLS0+DQoJCTx1aXRleHQgbmFtZT0iRUxBUFNFRCIgdmFsdWU9IiVt67aEICVz7LSIIOuCqOydjCIvPg0KCQk8dWl0ZXh0IG5hbWU9Ik5PVEZPVU5EIiB2YWx1ZT0i7JeG7J2MIi8+DQoJCTx1aXRleHQgbmFtZT0iQVRUQUNITUVOVFMiIHZhbHVlPSLssqjrtoAg7YyM7J28Ii8+DQoJCTwhLS0gc3Vic3RpdHV0aW9uOiAlcCA9PSBjdXJyZW50IHNwZWFrZXIncyB0aXRsZSAtLT4NCgkJPHVpdGV4dCBuYW1lPSJCSU9XSU5fVElUTEUiIHZhbHVlPSLqsr3roKUg7IaM6rCcOiAlcCIvPg0KCQk8dWl0ZXh0IG5hbWU9IkJJT0JUTl9USVRMRSIgdmFsdWU9IuqyveugpSDshozqsJwiLz4NCgkJPHVpdGV4dCBuYW1lPSJESVZJREVSQlROX1RJVExFIiB2YWx1ZT0ifCIvPg0KCQk8dWl0ZXh0IG5hbWU9IkNPTlRBQ1RCVE5fVElUTEUiIHZhbHVlPSLsl7Drnb3sspgiLz4NCgkJPHVpdGV4dCBuYW1lPSJUQUJfUVVJWiIgdmFsdWU9Iu2AtOymiCIvPg0KCQk8dWl0ZXh0IG5hbWU9IlRBQl9PVVRMSU5FIiB2YWx1ZT0i6rCc7JqUIi8+DQoJCTx1aXRleHQgbmFtZT0iVEFCX1RIVU1CIiB2YWx1ZT0i7LaV7IaM7YyQIi8+DQoJCTx1aXRleHQgbmFtZT0iVEFCX05PVEVTIiB2YWx1ZT0i64W47Yq4Ii8+DQoJCTx1aXRleHQgbmFtZT0iVEFCX1NFQVJDSCIgdmFsdWU9IuqygOyDiSIvPg0KCQk8dWl0ZXh0IG5hbWU9IlNMSURFX0hFQURJTkciIHZhbHVlPSLsiqzrnbzsnbTrk5wg7KCc66qpIi8+DQoJCTx1aXRleHQgbmFtZT0iRFVSQVRJT05fSEVBRElORyIgdmFsdWU9IuyerOyDneyLnOqwhCIvPg0KCQk8dWl0ZXh0IG5hbWU9IlNFQVJDSF9IRUFESU5HIiB2YWx1ZT0i7YWN7Iqk7Yq4IOqygOyDiToiLz4NCgkJPHVpdGV4dCBuYW1lPSJUSFVNQl9IRUFESU5HIiB2YWx1ZT0i7Iqs65287J2065OcIi8+DQoJCTx1aXRleHQgbmFtZT0iVEhVTUJfSU5GTyIgdmFsdWU9IuygnOuqqS/snqzsg53si5zqsIQiLz4NCgkJPHVpdGV4dCBuYW1lPSJBVFRBQ0hOQU1FX0hFQURJTkciIHZhbHVlPSLtjIzsnbwg7J2066aEIi8+DQoJCTx1aXRleHQgbmFtZT0iQVRUQUNIU0laRV9IRUFESU5HIiB2YWx1ZT0i7YGs6riwIi8+DQoJCTx1aXRleHQgbmFtZT0iU0xJREVfTk9URVMiIHZhbHVlPSLsiqzrnbzsnbTrk5wg64W47Yq4Ii8+DQoJCTwhLS1xdWl6IHBvZCBhbmQgbWVzc2FnZSBib3ggdGV4dHMtLT4NCgkJPHVpdGV4dCBuYW1lPSJRVUlaUE9EX1FVSVpfQVRURU1QVCIgdmFsdWU9Iu2AtOymiCDsi5zrj4Qg7Zqf7IiYOiIvPg0KCQk8dWl0ZXh0IG5hbWU9IlFVSVpQT0RfUVVJWl9BVFRFTVBUX1ZBTFVFIiB2YWx1ZT0iJW4vJXQiLz4NCgkJPHVpdGV4dCBuYW1lPSJRVUlaUE9EX1FVSVpfU0NPUkUiIHZhbHVlPSLrk53soJA6Ii8+DQoJCTx1aXRleHQgbmFtZT0iUVVJWlBPRF9RVUlaX1BBU1NTQ09SRSIgdmFsdWU9Iu2GteqzvCDsoJDsiJg6Ii8+DQoJCTx1aXRleHQgbmFtZT0iUVVJWlBPRF9RVUlaX01BWFNDT1JFIiB2YWx1ZT0i7LWc6rOgIOygkOyImDoiLz4NCgkJPHVpdGV4dCBuYW1lPSJRVUlaUE9EX1FVRVNBVE1QVF9TVFIiIHZhbHVlPSLsi5zrj4Qg7Zqf7IiYOiAlbi8ldCIvPg0KCQk8dWl0ZXh0IG5hbWU9IlFVSVpQT0RfUVVFU1RZUEVfU1RSIiB2YWx1ZT0i7Jyg7ZiVOiAlcyIvPg0KCQk8dWl0ZXh0IG5hbWU9IlFVSVpQT0RfUVVFU1RZUEVfR1JEIiB2YWx1ZT0i7KCQ7IiYIOunpOq4sOq4sCDsmYTro4wiLz4NCgkJPHVpdGV4dCBuYW1lPSJRVUlaUE9EX1FVRVNUWVBFX1NWWSIgdmFsdWU9IuyEpOusuCDsobDsgqwiLz4NCgkJPHVpdGV4dCBuYW1lPSJRVUlaUE9EX1FVSVpBVE1QVF9JTkYiIHZhbHVlPSLrrLTtlZwiLz4NCgkJPHVpdGV4dCBuYW1lPSJRVUlaUE9EX1FVRVNBVE1QVF9JTkYiIHZhbHVlPSLrrLTtlZwiLz4NCgkJPHVpdGV4dCBuYW1lPSJXQVJOSU5HTVNHX1lFU1NUUklORyIgdmFsdWU9IuyYiCIvPg0KCQk8dWl0ZXh0IG5hbWU9IldBUk5JTkdNU0dfTk9TVFJJTkciIHZhbHVlPSLslYTri4jsmKQiLz4NCgkJPHVpdGV4dCBuYW1lPSJXQVJOSU5HTVNHX1RJVExFU1RSSU5HIiB2YWx1ZT0i7YC07KaIIOuCtOu5hOqyjOydtOyFmCDqsr3qs6AiLz4NCgkJPHVpdGV4dCBuYW1lPSJXQVJOSU5HTVNHX01TR1NUUklORyIgdmFsdWU9IuydtCDtgLTspojsl5DshJwg7Iuc64+E7ZWY7KeAIOyViuydgCDsp4jrrLjsnbQg7J6I7Iq164uI64ukLiYjeEE7JiN4QTvtgLTspojrpbwg7KKF66OM7ZWY66Ck66m0IFvsmIhd66W8IO2BtOumre2VmOqzoCwg7YC07KaI66W8IOqzhOyGje2VmOugpOuptCBb7JWE64uI7JikXeulvCDtgbTrpq3tlZjsi63si5zsmKQuIi8+DQoJCTx1aXRleHQgbmFtZT0iSU5GT1JNQVRJT05fSDI2NF9GTEFTSFBMQVlFUiIgdmFsdWU9IuyLnOyKpO2FnOyXkCDshKTsuZjrkJjslrQg7J6I64qUIO2YhOyerCDrsoTsoITsnZggRmxhc2ggUGxheWVy64qUIOydtCDruYTrlJTsmKTrpbwg7KeA7JuQ7ZWY7KeAIOyViuyKteuLiOuLpC4g7LWc7IugIEZsYXNoIFBsYXllcuulvCDri6TsmrTroZzrk5ztlZjroKTrqbQg67mE65SU7JikIOyYgeyXreydhCDtgbTrpq3tlZjsi63si5zsmKQ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uywuOyXrOyekOyXkOqyjCDshLjroZwg66eJ64yAIOuztOydtOq4sCIvPg0KCQk8dWl0ZXh0IG5hbWU9Ik1VVEUiIHZhbHVlPSLsnYzshozqsbAiLz4NCgkJPHVpdGV4dCBuYW1lPSJET0NXUkFQX1RJVExFIiB2YWx1ZT0iUHJlc2VudGVyIO2MjOydvCDssqjrtoAiLz4NCgkJPHVpdGV4dCBuYW1lPSJET0NXUkFQX01TRyIgdmFsdWU9IuuCtCDsu7Ttk6jthLDsl5Ag7KCA7J6lIi8+DQoJCTx1aXRleHQgbmFtZT0iRE9DV1JBUF9QUk9NUFQiIHZhbHVlPSLtgbTrpq3tlZjsl6wg64uk7Jq066Gc65OcIi8+DQoJPC9sYW5ndWFnZT4NCgk8bGFuZ3VhZ2UgaWQ9ImVz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kRpYXBvc2l0aXZhICVuIi8+DQoJCTwhLS0gc3Vic3RpdHV0aW9uOiAlbiA9PSBzbGlkZSBudW1iZXIgLS0+DQoJCTwhLS0gc3Vic3RpdHV0aW9uOiAldCA9PSB0b3RhbCBzbGlkZSBjb3VudCAtLT4NCgkJPHVpdGV4dCBuYW1lPSJTQ1JVQkJBUlNUQVRVU19TTElERUlORk8iIHZhbHVlPSJEaWFwb3NpdGl2YSAlbiAvICV0IHwgIi8+DQoJCTx1aXRleHQgbmFtZT0iU0NSVUJCQVJTVEFUVVNfU1RPUFBFRCIgdmFsdWU9IkRldGVuaWRhIi8+DQoJCTx1aXRleHQgbmFtZT0iU0NSVUJCQVJTVEFUVVNfUExBWUlORyIgdmFsdWU9IlJlcHJvZHVjaWVuZG8iLz4NCgkJPHVpdGV4dCBuYW1lPSJTQ1JVQkJBUlNUQVRVU19OT0FVRElPIiB2YWx1ZT0iU2luIHNvbmlkbyIvPg0KCQk8dWl0ZXh0IG5hbWU9IlNDUlVCQkFSU1RBVFVTX1ZJRFBMQVlJTkciIHZhbHVlPSJWw61kZW8gZW4gcmVwcm9kLiIvPg0KCQk8dWl0ZXh0IG5hbWU9IlNDUlVCQkFSU1RBVFVTX0xPQURJTkciIHZhbHVlPSJDYXJnYW5kbyIvPg0KCQk8dWl0ZXh0IG5hbWU9IlNDUlVCQkFSU1RBVFVTX0JVRkZFUklORyIgdmFsdWU9IkFsbWFjZW5hbmRvIGVuIGLDumZlciIvPg0KCQk8dWl0ZXh0IG5hbWU9IlNDUlVCQkFSU1RBVFVTX1FVRVNUSU9OIiB2YWx1ZT0iQ29udGVzdGFyIHByZWd1bnRhIi8+DQoJCTx1aXRleHQgbmFtZT0iU0NSVUJCQVJTVEFUVVNfUkVWSUVXUVVJWiIgdmFsdWU9IlJldmlzYW5kbyBwcnVlYmEiLz4NCgkJPCEtLSBzdWJzdGl0dXRpb246ICVtID09IG1pbnV0ZXMgcmVtYWluaW5nIC0tPg0KCQk8IS0tIHN1YnN0aXR1dGlvbjogJXMgPT0gc2Vjb25kcyByZW1haW5pbmcgLS0+DQoJCTx1aXRleHQgbmFtZT0iRUxBUFNFRCIgdmFsdWU9IiVtIG1pbnV0b3MgJXMgc2VndW5kb3MgcmVzdGFudGVzIi8+DQoJCTx1aXRleHQgbmFtZT0iTk9URk9VTkQiIHZhbHVlPSJObyBzZSBoYSBlbmNvbnRyYWRvIG5hZGEiLz4NCgkJPHVpdGV4dCBuYW1lPSJBVFRBQ0hNRU5UUyIgdmFsdWU9IkFyY2hpdm9zIGFkanVudG9zIi8+DQoJCTwhLS0gc3Vic3RpdHV0aW9uOiAlcCA9PSBjdXJyZW50IHNwZWFrZXIncyB0aXRsZSAtLT4NCgkJPHVpdGV4dCBuYW1lPSJCSU9XSU5fVElUTEUiIHZhbHVlPSJCaW9ncmFmw61hOiAlcCIvPg0KCQk8dWl0ZXh0IG5hbWU9IkJJT0JUTl9USVRMRSIgdmFsdWU9IkJpb2dyYWbDrWEiLz4NCgkJPHVpdGV4dCBuYW1lPSJESVZJREVSQlROX1RJVExFIiB2YWx1ZT0ifCIvPg0KCQk8dWl0ZXh0IG5hbWU9IkNPTlRBQ1RCVE5fVElUTEUiIHZhbHVlPSJDb250YWN0byIvPg0KCQk8dWl0ZXh0IG5hbWU9IlRBQl9RVUlaIiB2YWx1ZT0iUHJ1ZWJhIi8+DQoJCTx1aXRleHQgbmFtZT0iVEFCX09VVExJTkUiIHZhbHVlPSJDb250b3JubyIvPg0KCQk8dWl0ZXh0IG5hbWU9IlRBQl9USFVNQiIgdmFsdWU9Ik1pbmlhdC4iLz4NCgkJPHVpdGV4dCBuYW1lPSJUQUJfTk9URVMiIHZhbHVlPSJOb3RhcyIvPg0KCQk8dWl0ZXh0IG5hbWU9IlRBQl9TRUFSQ0giIHZhbHVlPSJCdXNjYXIiLz4NCgkJPHVpdGV4dCBuYW1lPSJTTElERV9IRUFESU5HIiB2YWx1ZT0iVMOtdHVsbyBkZSBkaWFwb3NpdGl2YSIvPg0KCQk8dWl0ZXh0IG5hbWU9IkRVUkFUSU9OX0hFQURJTkciIHZhbHVlPSJEdXJhYy4iLz4NCgkJPHVpdGV4dCBuYW1lPSJTRUFSQ0hfSEVBRElORyIgdmFsdWU9IkJ1c2NhciB0ZXh0bzoiLz4NCgkJPHVpdGV4dCBuYW1lPSJUSFVNQl9IRUFESU5HIiB2YWx1ZT0iRGlhcG9zaXRpdmEiLz4NCgkJPHVpdGV4dCBuYW1lPSJUSFVNQl9JTkZPIiB2YWx1ZT0iRHVyLi9Uw610LiBkaWFwLiIvPg0KCQk8dWl0ZXh0IG5hbWU9IkFUVEFDSE5BTUVfSEVBRElORyIgdmFsdWU9Ik5vbWJyZSBkZSBhcmNoaXZvIi8+DQoJCTx1aXRleHQgbmFtZT0iQVRUQUNIU0laRV9IRUFESU5HIiB2YWx1ZT0iVGFtYcOxbyIvPg0KCQk8dWl0ZXh0IG5hbWU9IlNMSURFX05PVEVTIiB2YWx1ZT0iTm90YXMgZGUgZGlhcG9zaXRpdmEiLz4NCgkJPCEtLXF1aXogcG9kIGFuZCBtZXNzYWdlIGJveCB0ZXh0cy0tPg0KCQk8dWl0ZXh0IG5hbWU9IlFVSVpQT0RfUVVJWl9BVFRFTVBUIiB2YWx1ZT0iSW50ZW50byBkZSBwcnVlYmE6Ii8+DQoJCTx1aXRleHQgbmFtZT0iUVVJWlBPRF9RVUlaX0FUVEVNUFRfVkFMVUUiIHZhbHVlPSIlbiBkZSAldCIvPg0KCQk8dWl0ZXh0IG5hbWU9IlFVSVpQT0RfUVVJWl9TQ09SRSIgdmFsdWU9IlB1bnR1YWNpw7NuOiIvPg0KCQk8dWl0ZXh0IG5hbWU9IlFVSVpQT0RfUVVJWl9QQVNTU0NPUkUiIHZhbHVlPSJQdW50dWFjacOzbiBwYXJhIGFwcm9iYXI6Ii8+DQoJCTx1aXRleHQgbmFtZT0iUVVJWlBPRF9RVUlaX01BWFNDT1JFIiB2YWx1ZT0iUHVudHVhY2nDs24gbcOheGltYToiLz4NCgkJPHVpdGV4dCBuYW1lPSJRVUlaUE9EX1FVRVNBVE1QVF9TVFIiIHZhbHVlPSJJbnRlbnRvczogJW4gZGUgJXQiLz4NCgkJPHVpdGV4dCBuYW1lPSJRVUlaUE9EX1FVRVNUWVBFX1NUUiIgdmFsdWU9IlRpcG86ICVzIi8+DQoJCTx1aXRleHQgbmFtZT0iUVVJWlBPRF9RVUVTVFlQRV9HUkQiIHZhbHVlPSJDb24gcHVudHVhY2nDs24iLz4NCgkJPHVpdGV4dCBuYW1lPSJRVUlaUE9EX1FVRVNUWVBFX1NWWSIgdmFsdWU9IkVuY3Vlc3RhIi8+DQoJCTx1aXRleHQgbmFtZT0iUVVJWlBPRF9RVUlaQVRNUFRfSU5GIiB2YWx1ZT0iSW5maW5pdG8iLz4NCgkJPHVpdGV4dCBuYW1lPSJRVUlaUE9EX1FVRVNBVE1QVF9JTkYiIHZhbHVlPSJJbmZpbml0byIvPg0KCQk8dWl0ZXh0IG5hbWU9IldBUk5JTkdNU0dfWUVTU1RSSU5HIiB2YWx1ZT0iU8OtIi8+DQoJCTx1aXRleHQgbmFtZT0iV0FSTklOR01TR19OT1NUUklORyIgdmFsdWU9Ik5vIi8+DQoJCTx1aXRleHQgbmFtZT0iV0FSTklOR01TR19USVRMRVNUUklORyIgdmFsdWU9IkF2aXNvIGRlIG5hdmVnYWNpw7NuIGRlIHBydWViYSIvPg0KCQk8dWl0ZXh0IG5hbWU9IldBUk5JTkdNU0dfTVNHU1RSSU5HIiB2YWx1ZT0iSGF5IHByZWd1bnRhcyBzaW4gaW50ZW50b3MgZW4gZXN0YSBwcnVlYmEuJiN4QTsmI3hBO1BhcmEgc2FsaXIgZGUgbGEgcHJ1ZWJhLCBoYWdhIGNsaWMgZW4gU8OtLiBQYXJhIGNvbnRpbnVhciwgaGFnYSBjbGljIGVuIE5vLiIvPg0KCQk8dWl0ZXh0IG5hbWU9IklORk9STUFUSU9OX0gyNjRfRkxBU0hQTEFZRVIiIHZhbHVlPSJMYSB2ZXJzacOzbiBhY3R1YWwgZGUgRmxhc2ggUGxheWVyIGluc3RhbGFkYSBlbiBlbCBvcmRlbmFkb3Igbm8gZXMgY29tcGF0aWJsZSBjb24gZXN0ZSB2w61kZW8uIEhhZ2EgY2xpYyBlbiBlbCDDoXJlYSBkZSB2w61kZW8gcGFyYSBkZXNjYXJnYXIgbGEgw7psdGltYSB2ZXJzacOzbiBkZSBGbGFzaCBQbGF5ZXIuIi8+DQoJCTwhLS0gc3Vic3RpdHV0aW9uOiAlcCA9PSBwcmVzZW50YXRpb24gdGl0bGUgLS0+DQoJCTwhLS0gc3Vic3RpdHV0aW9uOiAlcyA9PSBzbGlkZSB0aXRsZSAtLT4NCgkJPCEtLSBzdWJzdGl0dXRpb246ICVuID09IHNsaWRlIG51bWJlciAtLT4NCgkJPHVpdGV4dCBuYW1lPSJCT09LTUFSSyIgdmFsdWU9IkFkb2JlIFByZXNlbnRlcjogJXAiLz4NCgkJPCEtLSBzdWJzdGl0dXRpb246ICVwID09IHByZXNlbnRhdGlvbiB0aXRsZSAtLT4NCgkJPCEtLSBzdWJzdGl0dXRpb246ICVzID09IHNsaWRlIHRpdGxlIC0tPg0KCQk8IS0tIHN1YnN0aXR1dGlvbjogJW4gPT0gc2xpZGUgbnVtYmVyIC0tPg0KCQk8dWl0ZXh0IG5hbWU9IkJPT0tNQVJLU0xJREUiIHZhbHVlPSJBZG9iZSBQcmVzZW50ZXI6ICVwICVzIi8+DQoJCTx1aXRleHQgbmFtZT0iU0hPV1NJREVCQVIiIHZhbHVlPSJNb3N0cmFyIGJhcnJhIGxhdGVyYWwgYSBsb3MgcGFydGljaXBhbnRlcyIvPg0KCQk8dWl0ZXh0IG5hbWU9Ik1VVEUiIHZhbHVlPSJTaWxlbmNpYXIiLz4NCgkJPHVpdGV4dCBuYW1lPSJET0NXUkFQX1RJVExFIiB2YWx1ZT0iQXJjaGl2byBhZGp1bnRvIGRlIFByZXNlbnRlciIvPg0KCQk8dWl0ZXh0IG5hbWU9IkRPQ1dSQVBfTVNHIiB2YWx1ZT0iR3VhcmRhciBlbiBNaSBQQyIvPg0KCQk8dWl0ZXh0IG5hbWU9IkRPQ1dSQVBfUFJPTVBUIiB2YWx1ZT0iSGFnYSBjbGljIGVuIERlc2NhcmdhciIvPg0KCTwvbGFuZ3VhZ2U+DQoJPGxhbmd1YWdlIGlkPSJwdC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JTbGlkZSAlbiIvPg0KCQk8IS0tIHN1YnN0aXR1dGlvbjogJW4gPT0gc2xpZGUgbnVtYmVyIC0tPg0KCQk8IS0tIHN1YnN0aXR1dGlvbjogJXQgPT0gdG90YWwgc2xpZGUgY291bnQgLS0+DQoJCTx1aXRleHQgbmFtZT0iU0NSVUJCQVJTVEFUVVNfU0xJREVJTkZPIiB2YWx1ZT0iU2xpZGUgJW4gLyAldCB8ICIvPg0KCQk8dWl0ZXh0IG5hbWU9IlNDUlVCQkFSU1RBVFVTX1NUT1BQRUQiIHZhbHVlPSJQYXJhZG8iLz4NCgkJPHVpdGV4dCBuYW1lPSJTQ1JVQkJBUlNUQVRVU19QTEFZSU5HIiB2YWx1ZT0iUmVwcm9kdXppbmRvIi8+DQoJCTx1aXRleHQgbmFtZT0iU0NSVUJCQVJTVEFUVVNfTk9BVURJTyIgdmFsdWU9IlNlbSDDoXVkaW8iLz4NCgkJPHVpdGV4dCBuYW1lPSJTQ1JVQkJBUlNUQVRVU19WSURQTEFZSU5HIiB2YWx1ZT0iVsOtZGVvIGVtIHJlcHJvZHXDp8OjbyIvPg0KCQk8dWl0ZXh0IG5hbWU9IlNDUlVCQkFSU1RBVFVTX0xPQURJTkciIHZhbHVlPSJDYXJyZWdhbmRvIi8+DQoJCTx1aXRleHQgbmFtZT0iU0NSVUJCQVJTVEFUVVNfQlVGRkVSSU5HIiB2YWx1ZT0iQXJtYXplbmFuZG8gZW0gYnVmZmVyIi8+DQoJCTx1aXRleHQgbmFtZT0iU0NSVUJCQVJTVEFUVVNfUVVFU1RJT04iIHZhbHVlPSJSZXNwb25kZXIgcGVyZ3VudGEiLz4NCgkJPHVpdGV4dCBuYW1lPSJTQ1JVQkJBUlNUQVRVU19SRVZJRVdRVUlaIiB2YWx1ZT0iUmV2aXNhbmRvIHF1ZXN0aW9uw6FyaW8iLz4NCgkJPCEtLSBzdWJzdGl0dXRpb246ICVtID09IG1pbnV0ZXMgcmVtYWluaW5nIC0tPg0KCQk8IS0tIHN1YnN0aXR1dGlvbjogJXMgPT0gc2Vjb25kcyByZW1haW5pbmcgLS0+DQoJCTx1aXRleHQgbmFtZT0iRUxBUFNFRCIgdmFsdWU9IiVtIG1pbnV0b3MgJXMgc2VndW5kb3MgcmVzdGFudGVzIi8+DQoJCTx1aXRleHQgbmFtZT0iTk9URk9VTkQiIHZhbHVlPSJOYWRhIGVuY29udHJhZG8iLz4NCgkJPHVpdGV4dCBuYW1lPSJBVFRBQ0hNRU5UUyIgdmFsdWU9IkFuZXhvcyIvPg0KCQk8IS0tIHN1YnN0aXR1dGlvbjogJXAgPT0gY3VycmVudCBzcGVha2VyJ3MgdGl0bGUgLS0+DQoJCTx1aXRleHQgbmFtZT0iQklPV0lOX1RJVExFIiB2YWx1ZT0iQmlvOiAlcCIvPg0KCQk8dWl0ZXh0IG5hbWU9IkJJT0JUTl9USVRMRSIgdmFsdWU9IkJpbyIvPg0KCQk8dWl0ZXh0IG5hbWU9IkRJVklERVJCVE5fVElUTEUiIHZhbHVlPSJ8Ii8+DQoJCTx1aXRleHQgbmFtZT0iQ09OVEFDVEJUTl9USVRMRSIgdmFsdWU9IkNvbnRhdG8iLz4NCgkJPHVpdGV4dCBuYW1lPSJUQUJfUVVJWiIgdmFsdWU9IlF1ZXN0LiIvPg0KCQk8dWl0ZXh0IG5hbWU9IlRBQl9PVVRMSU5FIiB2YWx1ZT0iRXNxdWVtYSIvPg0KCQk8dWl0ZXh0IG5hbWU9IlRBQl9USFVNQiIgdmFsdWU9Ik1pbmkiLz4NCgkJPHVpdGV4dCBuYW1lPSJUQUJfTk9URVMiIHZhbHVlPSJOb3RhcyIvPg0KCQk8dWl0ZXh0IG5hbWU9IlRBQl9TRUFSQ0giIHZhbHVlPSJCdXNjYSIvPg0KCQk8dWl0ZXh0IG5hbWU9IlNMSURFX0hFQURJTkciIHZhbHVlPSJUw610dWxvIGRvIHNsaWRlIi8+DQoJCTx1aXRleHQgbmFtZT0iRFVSQVRJT05fSEVBRElORyIgdmFsdWU9IkR1cmHDp8OjbyIvPg0KCQk8dWl0ZXh0IG5hbWU9IlNFQVJDSF9IRUFESU5HIiB2YWx1ZT0iUHJvY3VyYXIgdGV4dG86Ii8+DQoJCTx1aXRleHQgbmFtZT0iVEhVTUJfSEVBRElORyIgdmFsdWU9IlNsaWRlIi8+DQoJCTx1aXRleHQgbmFtZT0iVEhVTUJfSU5GTyIgdmFsdWU9IlTDrXR1bG8vRHVyYcOnw6NvIGRvIHNsaWRlIi8+DQoJCTx1aXRleHQgbmFtZT0iQVRUQUNITkFNRV9IRUFESU5HIiB2YWx1ZT0iTm9tZSBkbyBhcnF1aXZvIi8+DQoJCTx1aXRleHQgbmFtZT0iQVRUQUNIU0laRV9IRUFESU5HIiB2YWx1ZT0iVGFtYW5obyIvPg0KCQk8dWl0ZXh0IG5hbWU9IlNMSURFX05PVEVTIiB2YWx1ZT0iQW5vdGHDp8O1ZXMgZG8gc2xpZGUiLz4NCgkJPCEtLXF1aXogcG9kIGFuZCBtZXNzYWdlIGJveCB0ZXh0cy0tPg0KCQk8dWl0ZXh0IG5hbWU9IlFVSVpQT0RfUVVJWl9BVFRFTVBUIiB2YWx1ZT0iVGVudGF0aXZhIG5vIHF1ZXN0aW9uw6FyaW86Ii8+DQoJCTx1aXRleHQgbmFtZT0iUVVJWlBPRF9RVUlaX0FUVEVNUFRfVkFMVUUiIHZhbHVlPSIlbiBkZSAldCIvPg0KCQk8dWl0ZXh0IG5hbWU9IlFVSVpQT0RfUVVJWl9TQ09SRSIgdmFsdWU9IlBvbnR1YcOnw6NvOiIvPg0KCQk8dWl0ZXh0IG5hbWU9IlFVSVpQT0RfUVVJWl9QQVNTU0NPUkUiIHZhbHVlPSJQb250dWHDp8OjbyBkZSBhcHJvdmHDp8OjbzoiLz4NCgkJPHVpdGV4dCBuYW1lPSJRVUlaUE9EX1FVSVpfTUFYU0NPUkUiIHZhbHVlPSJQb250dWHDp8OjbyBtw6F4aW1hOiIvPg0KCQk8dWl0ZXh0IG5hbWU9IlFVSVpQT0RfUVVFU0FUTVBUX1NUUiIgdmFsdWU9IlRlbnRhdGl2YTogJW4gZGUgJXQiLz4NCgkJPHVpdGV4dCBuYW1lPSJRVUlaUE9EX1FVRVNUWVBFX1NUUiIgdmFsdWU9IlRpcG86ICVzIi8+DQoJCTx1aXRleHQgbmFtZT0iUVVJWlBPRF9RVUVTVFlQRV9HUkQiIHZhbHVlPSJDbGFzc2lmaWNhdMOzcmlhIi8+DQoJCTx1aXRleHQgbmFtZT0iUVVJWlBPRF9RVUVTVFlQRV9TVlkiIHZhbHVlPSJQZXNxdWlzYSIvPg0KCQk8dWl0ZXh0IG5hbWU9IlFVSVpQT0RfUVVJWkFUTVBUX0lORiIgdmFsdWU9IkluZmluaXRvIi8+DQoJCTx1aXRleHQgbmFtZT0iUVVJWlBPRF9RVUVTQVRNUFRfSU5GIiB2YWx1ZT0iSW5maW5pdG8iLz4NCgkJPHVpdGV4dCBuYW1lPSJXQVJOSU5HTVNHX1lFU1NUUklORyIgdmFsdWU9IlNpbSIvPg0KCQk8dWl0ZXh0IG5hbWU9IldBUk5JTkdNU0dfTk9TVFJJTkciIHZhbHVlPSJOw6NvIi8+DQoJCTx1aXRleHQgbmFtZT0iV0FSTklOR01TR19USVRMRVNUUklORyIgdmFsdWU9IkFsZXJ0YSBkZSBuYXZlZ2HDp8OjbyBkbyBxdWVzdGlvbsOhcmlvIi8+DQoJCTx1aXRleHQgbmFtZT0iV0FSTklOR01TR19NU0dTVFJJTkciIHZhbHVlPSJFeGlzdGVtIHBlcmd1bnRhcyBxdWUgbsOjbyBmb3JhbSByZXNwb25kaWRhcyBuZXN0ZSBxdWVzdGlvbsOhcmlvLiYjeEE7JiN4QTtDbGlxdWUgZW0gU2ltIHBhcmEgc2FpciBkbyBxdWVzdGlvbsOhcmlvIG91IGVtIE7Do28gc2UgcXVpc2VyIGNvbnRpbnVhci4iLz4NCgkJPHVpdGV4dCBuYW1lPSJJTkZPUk1BVElPTl9IMjY0X0ZMQVNIUExBWUVSIiB2YWx1ZT0iQSB2ZXJzw6NvIGF0dWFsIGRvIEZsYXNoIFBsYXllciBpbnN0YWxhZGEgbm8gY29tcHV0YWRvciBuw6NvIG9mZXJlY2Ugc3Vwb3J0ZSBhIGVzc2UgdsOtZGVvLiBDbGlxdWUgbmEgw6FyZWEgZG8gdsOtZGVvIHBhcmEgYmFpeGFyIGEgdmVyc8OjbyBtYWlzIHJlY2VudGUgZG8gRmxhc2ggUGxheWVy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JNb3N0cmFyIGJhcnJhIGxhdGVyYWwgYW8gcGFydGljaXBhbnRlcyIvPg0KCQk8dWl0ZXh0IG5hbWU9Ik1VVEUiIHZhbHVlPSJNdWRvIi8+DQoJCTx1aXRleHQgbmFtZT0iRE9DV1JBUF9USVRMRSIgdmFsdWU9IkFuZXhvIGRlIGFycXVpdm8gZG8gUHJlc2VudGVyIi8+DQoJCTx1aXRleHQgbmFtZT0iRE9DV1JBUF9NU0ciIHZhbHVlPSJTYWx2YXIgZW0gTWV1IGNvbXB1dGFkb3IiLz4NCgkJPHVpdGV4dCBuYW1lPSJET0NXUkFQX1BST01QVCIgdmFsdWU9IkNsaXF1ZSBwYXJhIGJhaXhhciIvPg0KCTwvbGFuZ3VhZ2U+DQoJPGxhbmd1YWdlIGlkPSJpdC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JEaWFwb3NpdGl2YSAlbiIvPg0KCQk8IS0tIHN1YnN0aXR1dGlvbjogJW4gPT0gc2xpZGUgbnVtYmVyIC0tPg0KCQk8IS0tIHN1YnN0aXR1dGlvbjogJXQgPT0gdG90YWwgc2xpZGUgY291bnQgLS0+DQoJCTx1aXRleHQgbmFtZT0iU0NSVUJCQVJTVEFUVVNfU0xJREVJTkZPIiB2YWx1ZT0iRGlhcG9zaXRpdmEgJW4gLyAldCB8ICIvPg0KCQk8dWl0ZXh0IG5hbWU9IlNDUlVCQkFSU1RBVFVTX1NUT1BQRUQiIHZhbHVlPSJJbnRlcnJvdHRvIi8+DQoJCTx1aXRleHQgbmFtZT0iU0NSVUJCQVJTVEFUVVNfUExBWUlORyIgdmFsdWU9IlJpcHJvZHV6aW9uZSIvPg0KCQk8dWl0ZXh0IG5hbWU9IlNDUlVCQkFSU1RBVFVTX05PQVVESU8iIHZhbHVlPSJBdWRpbyBpbmF0dC4iLz4NCgkJPHVpdGV4dCBuYW1lPSJTQ1JVQkJBUlNUQVRVU19WSURQTEFZSU5HIiB2YWx1ZT0iVmlkZW8gaW4gcmlwcm9kdXppb25lIi8+DQoJCTx1aXRleHQgbmFtZT0iU0NSVUJCQVJTVEFUVVNfTE9BRElORyIgdmFsdWU9IkNhcmljYW1lbnRvIi8+DQoJCTx1aXRleHQgbmFtZT0iU0NSVUJCQVJTVEFUVVNfQlVGRkVSSU5HIiB2YWx1ZT0iQnVmZmVyaW5nIi8+DQoJCTx1aXRleHQgbmFtZT0iU0NSVUJCQVJTVEFUVVNfUVVFU1RJT04iIHZhbHVlPSJSaXNwb25kaSBhIGRvbWFuZGEiLz4NCgkJPHVpdGV4dCBuYW1lPSJTQ1JVQkJBUlNUQVRVU19SRVZJRVdRVUlaIiB2YWx1ZT0iUmV2aXNpb25lIGRlbCBxdWl6Ii8+DQoJCTwhLS0gc3Vic3RpdHV0aW9uOiAlbSA9PSBtaW51dGVzIHJlbWFpbmluZyAtLT4NCgkJPCEtLSBzdWJzdGl0dXRpb246ICVzID09IHNlY29uZHMgcmVtYWluaW5nIC0tPg0KCQk8dWl0ZXh0IG5hbWU9IkVMQVBTRUQiIHZhbHVlPSIlbSBNaW51dGkgJXMgU2Vjb25kaSByaW1hbmVudGkiLz4NCgkJPHVpdGV4dCBuYW1lPSJOT1RGT1VORCIgdmFsdWU9Ik5lc3N1biBlbGVtZW50byB0cm92YXRvIi8+DQoJCTx1aXRleHQgbmFtZT0iQVRUQUNITUVOVFMiIHZhbHVlPSJBbGxlZ2F0aSIvPg0KCQk8IS0tIHN1YnN0aXR1dGlvbjogJXAgPT0gY3VycmVudCBzcGVha2VyJ3MgdGl0bGUgLS0+DQoJCTx1aXRleHQgbmFtZT0iQklPV0lOX1RJVExFIiB2YWx1ZT0iQmlvOiAlcCIvPg0KCQk8dWl0ZXh0IG5hbWU9IkJJT0JUTl9USVRMRSIgdmFsdWU9IkJpbyIvPg0KCQk8dWl0ZXh0IG5hbWU9IkRJVklERVJCVE5fVElUTEUiIHZhbHVlPSJ8Ii8+DQoJCTx1aXRleHQgbmFtZT0iQ09OVEFDVEJUTl9USVRMRSIgdmFsdWU9IkNvbnQuIi8+DQoJCTx1aXRleHQgbmFtZT0iVEFCX1FVSVoiIHZhbHVlPSJRdWl6Ii8+DQoJCTx1aXRleHQgbmFtZT0iVEFCX09VVExJTkUiIHZhbHVlPSJTdHJ1dHR1cmEiLz4NCgkJPHVpdGV4dCBuYW1lPSJUQUJfVEhVTUIiIHZhbHVlPSJNaW5pYXR1cmUiLz4NCgkJPHVpdGV4dCBuYW1lPSJUQUJfTk9URVMiIHZhbHVlPSJOb3RlIi8+DQoJCTx1aXRleHQgbmFtZT0iVEFCX1NFQVJDSCIgdmFsdWU9IkNlcmNhIi8+DQoJCTx1aXRleHQgbmFtZT0iU0xJREVfSEVBRElORyIgdmFsdWU9IlRpdG9sbyBkaWFwb3NpdGl2YSIvPg0KCQk8dWl0ZXh0IG5hbWU9IkRVUkFUSU9OX0hFQURJTkciIHZhbHVlPSJEdXJhdGEiLz4NCgkJPHVpdGV4dCBuYW1lPSJTRUFSQ0hfSEVBRElORyIgdmFsdWU9IkNlcmNhIHRlc3RvOiIvPg0KCQk8dWl0ZXh0IG5hbWU9IlRIVU1CX0hFQURJTkciIHZhbHVlPSJEaWFwb3NpdGl2YSIvPg0KCQk8dWl0ZXh0IG5hbWU9IlRIVU1CX0lORk8iIHZhbHVlPSJUaXRvbG8vVGVtcG8iLz4NCgkJPHVpdGV4dCBuYW1lPSJBVFRBQ0hOQU1FX0hFQURJTkciIHZhbHVlPSJOb21lIGZpbGUiLz4NCgkJPHVpdGV4dCBuYW1lPSJBVFRBQ0hTSVpFX0hFQURJTkciIHZhbHVlPSJEaW1lbnNpb25lIi8+DQoJCTx1aXRleHQgbmFtZT0iU0xJREVfTk9URVMiIHZhbHVlPSJOb3RlIGRpYXBvc2l0aXZhIi8+DQoJCTwhLS1xdWl6IHBvZCBhbmQgbWVzc2FnZSBib3ggdGV4dHMtLT4NCgkJPHVpdGV4dCBuYW1lPSJRVUlaUE9EX1FVSVpfQVRURU1QVCIgdmFsdWU9IlRlbnRhdGl2byBxdWl6OiIvPg0KCQk8dWl0ZXh0IG5hbWU9IlFVSVpQT0RfUVVJWl9BVFRFTVBUX1ZBTFVFIiB2YWx1ZT0iJW4gZGkgJXQiLz4NCgkJPHVpdGV4dCBuYW1lPSJRVUlaUE9EX1FVSVpfU0NPUkUiIHZhbHVlPSJQdW50ZWdnaW86Ii8+DQoJCTx1aXRleHQgbmFtZT0iUVVJWlBPRF9RVUlaX1BBU1NTQ09SRSIgdmFsdWU9IlB1bnRlZ2dpbyBtaW5pbW86Ii8+DQoJCTx1aXRleHQgbmFtZT0iUVVJWlBPRF9RVUlaX01BWFNDT1JFIiB2YWx1ZT0iUHVudGVnZ2lvIG1hc3NpbW86Ii8+DQoJCTx1aXRleHQgbmFtZT0iUVVJWlBPRF9RVUVTQVRNUFRfU1RSIiB2YWx1ZT0iVGVudGF0aXZvOiAlbiBkaSAldCIvPg0KCQk8dWl0ZXh0IG5hbWU9IlFVSVpQT0RfUVVFU1RZUEVfU1RSIiB2YWx1ZT0iVGlwbzogJXMiLz4NCgkJPHVpdGV4dCBuYW1lPSJRVUlaUE9EX1FVRVNUWVBFX0dSRCIgdmFsdWU9IkNvbiB2YWx1dGF6aW9uZSIvPg0KCQk8dWl0ZXh0IG5hbWU9IlFVSVpQT0RfUVVFU1RZUEVfU1ZZIiB2YWx1ZT0iSW5kYWdpbmUiLz4NCgkJPHVpdGV4dCBuYW1lPSJRVUlaUE9EX1FVSVpBVE1QVF9JTkYiIHZhbHVlPSJJbmZpbml0aSIvPg0KCQk8dWl0ZXh0IG5hbWU9IlFVSVpQT0RfUVVFU0FUTVBUX0lORiIgdmFsdWU9IkluZmluaXRpIi8+DQoJCTx1aXRleHQgbmFtZT0iV0FSTklOR01TR19ZRVNTVFJJTkciIHZhbHVlPSJTw6wiLz4NCgkJPHVpdGV4dCBuYW1lPSJXQVJOSU5HTVNHX05PU1RSSU5HIiB2YWx1ZT0iTm8iLz4NCgkJPHVpdGV4dCBuYW1lPSJXQVJOSU5HTVNHX1RJVExFU1RSSU5HIiB2YWx1ZT0iQXZ2ZXJ0ZW56YSBuYXZpZ2F6aW9uZSBxdWl6Ii8+DQoJCTx1aXRleHQgbmFtZT0iV0FSTklOR01TR19NU0dTVFJJTkciIHZhbHVlPSJPY2NvcnJlIGFuY29yYSByaXNwb25kZXJlIGFkIGFsY3VuZSBkb21hbmRlIGRlbCBxdWl6LiYjeEE7JiN4QTtTZSBmYXRlIGNsaWMgc3UgU8OsLCB1c2NpcmV0ZSBkYWwgcXVpei4gRmF0ZSBjbGljIHN1IE5vIHBlciBjb250aW51YXJlIGlsIHF1aXouIi8+DQoJCTx1aXRleHQgbmFtZT0iSU5GT1JNQVRJT05fSDI2NF9GTEFTSFBMQVlFUiIgdmFsdWU9IkxhIHZlcnNpb25lIGRpIEZsYXNoIFBsYXllciBhdHR1YWxtZW50ZSBpbnN0YWxsYXRhIG5vbiBzdXBwb3J0YSBxdWVzdG8gdmlkZW8uIEZhdGUgY2xpYyBzdWxsJ2FyZWEgZGVsIHZpZGVvIHBlciBzY2FyaWNhcmUgbCd1bHRpbWEgdmVyc2lvbmUgZGkgRmxhc2ggUGxheWVy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JNb3N0cmEgYmFycmEgbGF0ZXJhbGUgYWkgcGFydGVjaXBhbnRpIi8+DQoJCTx1aXRleHQgbmFtZT0iTVVURSIgdmFsdWU9IkRpc2F0dGl2YSBhdWRpbyIvPg0KCQk8dWl0ZXh0IG5hbWU9IkRPQ1dSQVBfVElUTEUiIHZhbHVlPSJBbGxlZ2F0byBmaWxlIFByZXNlbnRlciIvPg0KCQk8dWl0ZXh0IG5hbWU9IkRPQ1dSQVBfTVNHIiB2YWx1ZT0iU2FsdmEgaW4gUmlzb3JzZSBkZWwgY29tcHV0ZXIiLz4NCgkJPHVpdGV4dCBuYW1lPSJET0NXUkFQX1BST01QVCIgdmFsdWU9IkNsaWMgcGVyIHNjYXJpY2FyZSIvPg0KCTwvbGFuZ3VhZ2U+DQoJPGxhbmd1YWdlIGlkPSJubC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JEaWEgJW4iLz4NCgkJPCEtLSBzdWJzdGl0dXRpb246ICVuID09IHNsaWRlIG51bWJlciAtLT4NCgkJPCEtLSBzdWJzdGl0dXRpb246ICV0ID09IHRvdGFsIHNsaWRlIGNvdW50IC0tPg0KCQk8dWl0ZXh0IG5hbWU9IlNDUlVCQkFSU1RBVFVTX1NMSURFSU5GTyIgdmFsdWU9IkRpYSAlbiAvICV0IHwgIi8+DQoJCTx1aXRleHQgbmFtZT0iU0NSVUJCQVJTVEFUVVNfU1RPUFBFRCIgdmFsdWU9Ikdlc3RvcHQiLz4NCgkJPHVpdGV4dCBuYW1lPSJTQ1JVQkJBUlNUQVRVU19QTEFZSU5HIiB2YWx1ZT0iQWZzcGVsZW4iLz4NCgkJPHVpdGV4dCBuYW1lPSJTQ1JVQkJBUlNUQVRVU19OT0FVRElPIiB2YWx1ZT0iR2VlbiBhdWRpbyIvPg0KCQk8dWl0ZXh0IG5hbWU9IlNDUlVCQkFSU1RBVFVTX1ZJRFBMQVlJTkciIHZhbHVlPSJWaWRlbyBhZnNwZWxlbiIvPg0KCQk8dWl0ZXh0IG5hbWU9IlNDUlVCQkFSU1RBVFVTX0xPQURJTkciIHZhbHVlPSJMYWRlbiIvPg0KCQk8dWl0ZXh0IG5hbWU9IlNDUlVCQkFSU1RBVFVTX0JVRkZFUklORyIgdmFsdWU9IkJ1ZmZlcmVuIi8+DQoJCTx1aXRleHQgbmFtZT0iU0NSVUJCQVJTVEFUVVNfUVVFU1RJT04iIHZhbHVlPSJWcmFhZyBtZXQgYW50d29vcmQiLz4NCgkJPHVpdGV4dCBuYW1lPSJTQ1JVQkJBUlNUQVRVU19SRVZJRVdRVUlaIiB2YWx1ZT0iUXVpeiBjb250cm9sZXJlbiIvPg0KCQk8IS0tIHN1YnN0aXR1dGlvbjogJW0gPT0gbWludXRlcyByZW1haW5pbmcgLS0+DQoJCTwhLS0gc3Vic3RpdHV0aW9uOiAlcyA9PSBzZWNvbmRzIHJlbWFpbmluZyAtLT4NCgkJPHVpdGV4dCBuYW1lPSJFTEFQU0VEIiB2YWx1ZT0iRXIgcmVzdGVyZW4gJW0gbWludXRlbiAlcyBzZWNvbmRlbiIvPg0KCQk8dWl0ZXh0IG5hbWU9Ik5PVEZPVU5EIiB2YWx1ZT0iTmlldHMgZ2V2b25kZW4iLz4NCgkJPHVpdGV4dCBuYW1lPSJBVFRBQ0hNRU5UUyIgdmFsdWU9IkJpamxhZ2VuIi8+DQoJCTwhLS0gc3Vic3RpdHV0aW9uOiAlcCA9PSBjdXJyZW50IHNwZWFrZXIncyB0aXRsZSAtLT4NCgkJPHVpdGV4dCBuYW1lPSJCSU9XSU5fVElUTEUiIHZhbHVlPSJCaW9ncmFmaWU6ICVwIi8+DQoJCTx1aXRleHQgbmFtZT0iQklPQlROX1RJVExFIiB2YWx1ZT0iQmlvZ3JhZmllIi8+DQoJCTx1aXRleHQgbmFtZT0iRElWSURFUkJUTl9USVRMRSIgdmFsdWU9InwiLz4NCgkJPHVpdGV4dCBuYW1lPSJDT05UQUNUQlROX1RJVExFIiB2YWx1ZT0iQ29udGFjdCIvPg0KCQk8dWl0ZXh0IG5hbWU9IlRBQl9RVUlaIiB2YWx1ZT0iUXVpeiIvPg0KCQk8dWl0ZXh0IG5hbWU9IlRBQl9PVVRMSU5FIiB2YWx1ZT0iT3ZlcnppY2h0Ii8+DQoJCTx1aXRleHQgbmFtZT0iVEFCX1RIVU1CIiB2YWx1ZT0iTWluaWF0dXVyIi8+DQoJCTx1aXRleHQgbmFtZT0iVEFCX05PVEVTIiB2YWx1ZT0iTm90aXRpZXMiLz4NCgkJPHVpdGV4dCBuYW1lPSJUQUJfU0VBUkNIIiB2YWx1ZT0iWm9la2VuIi8+DQoJCTx1aXRleHQgbmFtZT0iU0xJREVfSEVBRElORyIgdmFsdWU9IlRpdGVsIHZhbiBkaWEiLz4NCgkJPHVpdGV4dCBuYW1lPSJEVVJBVElPTl9IRUFESU5HIiB2YWx1ZT0iRHV1ciIvPg0KCQk8dWl0ZXh0IG5hbWU9IlNFQVJDSF9IRUFESU5HIiB2YWx1ZT0iWm9la2VuIG5hYXIgdGVrc3Q6Ii8+DQoJCTx1aXRleHQgbmFtZT0iVEhVTUJfSEVBRElORyIgdmFsdWU9IkRpYSIvPg0KCQk8dWl0ZXh0IG5hbWU9IlRIVU1CX0lORk8iIHZhbHVlPSJUaXRlbC9kdXVyIHZhbiBkaWEiLz4NCgkJPHVpdGV4dCBuYW1lPSJBVFRBQ0hOQU1FX0hFQURJTkciIHZhbHVlPSJCZXN0YW5kc25hYW0iLz4NCgkJPHVpdGV4dCBuYW1lPSJBVFRBQ0hTSVpFX0hFQURJTkciIHZhbHVlPSJHcm9vdHRlIi8+DQoJCTx1aXRleHQgbmFtZT0iU0xJREVfTk9URVMiIHZhbHVlPSJEaWFub3RpdGllcyIvPg0KCQk8IS0tcXVpeiBwb2QgYW5kIG1lc3NhZ2UgYm94IHRleHRzLS0+DQoJCTx1aXRleHQgbmFtZT0iUVVJWlBPRF9RVUlaX0FUVEVNUFQiIHZhbHVlPSJRdWl6cG9naW5nOiIvPg0KCQk8dWl0ZXh0IG5hbWU9IlFVSVpQT0RfUVVJWl9BVFRFTVBUX1ZBTFVFIiB2YWx1ZT0iJW4gdmFuICV0Ii8+DQoJCTx1aXRleHQgbmFtZT0iUVVJWlBPRF9RVUlaX1NDT1JFIiB2YWx1ZT0iQmVoYWFsZGUgc2NvcmU6Ii8+DQoJCTx1aXRleHQgbmFtZT0iUVVJWlBPRF9RVUlaX1BBU1NTQ09SRSIgdmFsdWU9IlZvbGRvZW5kZSBzY29yZToiLz4NCgkJPHVpdGV4dCBuYW1lPSJRVUlaUE9EX1FVSVpfTUFYU0NPUkUiIHZhbHVlPSJNYXhpbWFhbCBoYWFsYmFyZSBzY29yZToiLz4NCgkJPHVpdGV4dCBuYW1lPSJRVUlaUE9EX1FVRVNBVE1QVF9TVFIiIHZhbHVlPSJQb2dpbmc6ICVuIHZhbiAldCIvPg0KCQk8dWl0ZXh0IG5hbWU9IlFVSVpQT0RfUVVFU1RZUEVfU1RSIiB2YWx1ZT0iVHlwZTogJXMiLz4NCgkJPHVpdGV4dCBuYW1lPSJRVUlaUE9EX1FVRVNUWVBFX0dSRCIgdmFsdWU9IlRlbHQgdm9vciBzY29yZSIvPg0KCQk8dWl0ZXh0IG5hbWU9IlFVSVpQT0RfUVVFU1RZUEVfU1ZZIiB2YWx1ZT0iRW5xdcOqdGUiLz4NCgkJPHVpdGV4dCBuYW1lPSJRVUlaUE9EX1FVSVpBVE1QVF9JTkYiIHZhbHVlPSJPbmJlcGVya3QiLz4NCgkJPHVpdGV4dCBuYW1lPSJRVUlaUE9EX1FVRVNBVE1QVF9JTkYiIHZhbHVlPSJPbmJlcGVya3QiLz4NCgkJPHVpdGV4dCBuYW1lPSJXQVJOSU5HTVNHX1lFU1NUUklORyIgdmFsdWU9IkphIi8+DQoJCTx1aXRleHQgbmFtZT0iV0FSTklOR01TR19OT1NUUklORyIgdmFsdWU9Ik5lZSIvPg0KCQk8dWl0ZXh0IG5hbWU9IldBUk5JTkdNU0dfVElUTEVTVFJJTkciIHZhbHVlPSJXYWFyc2NodXdpbmcgbWV0IGJldHJla2tpbmcgdG90IHF1aXpuYXZpZ2F0aWUiLz4NCgkJPHVpdGV4dCBuYW1lPSJXQVJOSU5HTVNHX01TR1NUUklORyIgdmFsdWU9IlUgaGVidCBuaWV0IGFsbGUgdnJhZ2VuIGluIGRlemUgcXVpeiBiZWFudHdvb3JkLiYjeEE7JiN4QTtLbGlrIG9wIEphIG9tIGRlIHF1aXogYWYgdGUgc2x1aXRlbi4gS2xpayBvcCBOZWUgb20gZGUgcXVpeiB2b29ydCB0ZSB6ZXR0ZW4uIi8+DQoJCTx1aXRleHQgbmFtZT0iSU5GT1JNQVRJT05fSDI2NF9GTEFTSFBMQVlFUiIgdmFsdWU9IkRlemUgdmlkZW8gd29yZHQgbmlldCBvbmRlcnN0ZXVuZCBkb29yIGRlIHZlcnNpZSB2YW4gRmxhc2ggUGxheWVyIGRpZSBtb21lbnRlZWwgb3AgdXcgY29tcHV0ZXIgaXMgZ2XDr25zdGFsbGVlcmQuIEtsaWsgaW4gZGUgdmlkZW8gb20gZGUgbmlldXdzdGUgRmxhc2ggUGxheWVyIHRlIGRvd25sb2FkZW4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lppanBhbmVlbCBhYW4gZGVlbG5lbWVycyB3ZWVyZ2V2ZW4iLz4NCgkJPHVpdGV4dCBuYW1lPSJNVVRFIiB2YWx1ZT0iRGVtcGVuIi8+DQoJCTx1aXRleHQgbmFtZT0iRE9DV1JBUF9USVRMRSIgdmFsdWU9IlByZXNlbnRlci1iZXN0YW5kc2JpamxhZ2UiLz4NCgkJPHVpdGV4dCBuYW1lPSJET0NXUkFQX01TRyIgdmFsdWU9Ik9wc2xhYW4gaW4gRGV6ZSBjb21wdXRlciIvPg0KCQk8dWl0ZXh0IG5hbWU9IkRPQ1dSQVBfUFJPTVBUIiB2YWx1ZT0iS2xpayBvbSB0ZSBkb3dubG9hZGVuIi8+DQoJPC9sYW5ndWFnZT4NCgk8bGFuZ3VhZ2UgaWQ9ImNuIj4NCgkJPCEtLSBmb3JtYXQgZm9yIHVpZm9udCB2YWx1ZSBpcyAiZm9udCxzaXplLGlzYm9sZCxpc2l0YWxpYyxpc3NoYWRvd2VkIiAtLT4NCgkJPHVpZm9udCBuYW1lPSJGT05UX1FVSVpaSU5HIiB2YWx1ZT0i5a6L5L2TLTE4MDMwLDEwLGZhbHNlLGZhbHNlLGZhbHNlIi8+DQoJCTx1aWZvbnQgbmFtZT0iRk9OVF9TQ1JVQlNUQVRVUyIgdmFsdWU9IuWui+S9ky0xODAzMCwxMCx0cnVlLGZhbHNlLHRydWUiLz4NCgkJPHVpZm9udCBuYW1lPSJGT05UX1NDUlVCVElNRSIgdmFsdWU9IuWui+S9ky0xODAzMCwxMCxmYWxzZSxmYWxzZSx0cnVlIi8+DQoJCTx1aWZvbnQgbmFtZT0iRk9OVF9FTEFQU0VEVElNRSIgdmFsdWU9IuWui+S9ky0xODAzMCwxMCx0cnVlLGZhbHNlLHRydWUiLz4NCgkJPHVpZm9udCBuYW1lPSJGT05UX1VUSUxTTUVOVSIgdmFsdWU9IuWui+S9ky0xODAzMCwxMCx0cnVlLGZhbHNlLGZhbHNlIi8+DQoJCTx1aWZvbnQgbmFtZT0iRk9OVF9UQUJTIiB2YWx1ZT0i5a6L5L2TLTE4MDMwLDE0LHRydWUsZmFsc2UsdHJ1ZSIvPg0KCQk8dWlmb250IG5hbWU9IkZPTlRfUFJFU0VOVEFUSU9OTkFNRSIgdmFsdWU9IuWui+S9ky0xODAzMCwxNCxmYWxzZSxmYWxzZSx0cnVlIi8+DQoJCTx1aWZvbnQgbmFtZT0iRk9OVF9QUkVTRU5URVJOQU1FIiB2YWx1ZT0i5a6L5L2TLTE4MDMwLDE0LHRydWUsZmFsc2UsdHJ1ZSIvPg0KCQk8dWlmb250IG5hbWU9IkZPTlRfUFJFU0VOVEVSVElUTEUiIHZhbHVlPSLlrovkvZMtMTgwMzAsMTMsZmFsc2UsZmFsc2UsdHJ1ZSIvPg0KCQk8dWlmb250IG5hbWU9IkZPTlRfQklPQlROIiB2YWx1ZT0i5a6L5L2TLTE4MDMwLDEwLGZhbHNlLGZhbHNlLHRydWUiLz4NCgkJPHVpZm9udCBuYW1lPSJGT05UX05PVEVTIiB2YWx1ZT0i5a6L5L2TLTE4MDMwLDEyLGZhbHNlLGZhbHNlLGZhbHNlIi8+DQoJCTx1aWZvbnQgbmFtZT0iRk9OVF9PVVRMSU5FIiB2YWx1ZT0i5a6L5L2TLTE4MDMwLDEyLGZhbHNlLGZhbHNlLHRydWUiLz4NCgkJPHVpZm9udCBuYW1lPSJGT05UX1NFQVJDSCIgdmFsdWU9IuWui+S9ky0xODAzMCwxMixmYWxzZSxmYWxzZSx0cnVlIi8+DQoJCTx1aWZvbnQgbmFtZT0iRk9OVF9USFVNQiIgdmFsdWU9IuWui+S9ky0xODAzMCwxMCxmYWxzZSxmYWxzZSx0cnVlIi8+DQoJCTx1aWZvbnQgbmFtZT0iRk9OVF9CSU9XSU4iIHZhbHVlPSLlrovkvZMtMTgwMzAsMTIsZmFsc2UsZmFsc2UsZmFsc2UiLz4NCgkJPHVpZm9udCBuYW1lPSJGT05UX0xJU1RIRUFESU5HIiB2YWx1ZT0i5a6L5L2TLTE4MDMwLDEwLGZhbHNlLGZhbHNlLGZhbHNlIi8+DQoJCTx1aWZvbnQgbmFtZT0iRk9OVF9XSU5USVRMRSIgdmFsdWU9IuWui+S9ky0xODAzMCwxMCxmYWxzZSxmYWxzZSx0cnVlIi8+DQoJCTx1aWZvbnQgbmFtZT0iRk9OVF9BVFRBQ0hNRU5UUyIgdmFsdWU9IuWui+S9ky0xODAzMCwxMixmYWxzZSxmYWxzZSx0cnVlIi8+DQoJCTwhLS1xdWl6IHBvZCBhbmQgbWVzc2FnZSBib3ggdGV4dCBmb250cy0tPg0KCQk8dWlmb250IG5hbWU9IkZPTlRfTVNHQk9YX1dJTlRJVExFIiB2YWx1ZT0i5a6L5L2TLTE4MDMwLDEyLHRydWUsZmFsc2UsdHJ1ZSIvPg0KCQk8dWlmb250IG5hbWU9IkZPTlRfTVNHQk9YX01TRyIgdmFsdWU9IuWui+S9ky0xODAzMCwxMixmYWxzZSxmYWxzZSx0cnVlIi8+DQoJCTx1aWZvbnQgbmFtZT0iRk9OVF9NU0dCT1hfT1BUSU9OUyIgdmFsdWU9IuWui+S9ky0xODAzMCwxMCx0cnVlLGZhbHNlLHRydWUiLz4NCgkJPHVpZm9udCBuYW1lPSJGT05UX1FVSVpQT0RfUVVJWl9USVRMRSIgdmFsdWU9IuWui+S9ky0xODAzMCwxMix0cnVlLGZhbHNlLHRydWUiLz4NCgkJPHVpZm9udCBuYW1lPSJGT05UX1FVSVpQT0RfUVVJWl9BVFRFTVBUIiB2YWx1ZT0i5a6L5L2TLTE4MDMwLDEwLGZhbHNlLGZhbHNlLHRydWUiLz4NCgkJPHVpZm9udCBuYW1lPSJGT05UX1FVSVpQT0RfUVVJWl9BVFRFTVBUX1ZBTFVFIiB2YWx1ZT0i5a6L5L2TLTE4MDMwLDEwLHRydWUsZmFsc2UsdHJ1ZSIvPg0KCQk8dWlmb250IG5hbWU9IkZPTlRfUVVJWlBPRF9RVUVTVElPTl9TQ09SRSIgdmFsdWU9IuWui+S9ky0xODAzMCwxMCxmYWxzZSxmYWxzZSx0cnVlIi8+DQoJCTx1aWZvbnQgbmFtZT0iRk9OVF9RVUlaUE9EX1FVRVNUSU9OX1NDT1JFX1ZBTFVFIiB2YWx1ZT0i5a6L5L2TLTE4MDMwLDEwLHRydWUsZmFsc2UsdHJ1ZSIvPg0KCQk8dWlmb250IG5hbWU9IkZPTlRfUVVJWlBPRF9RVUVTVElPTl9BVFRFTVBUIiB2YWx1ZT0i5a6L5L2TLTE4MDMwLDEwLGZhbHNlLGZhbHNlLHRydWUiLz4NCgkJPHVpZm9udCBuYW1lPSJGT05UX1FVSVpQT0RfUVVFU1RJT05fQVRURU1QVF9WQUxVRSIgdmFsdWU9IuWui+S9ky0xODAzMCwxMCx0cnVlLGZhbHNlLHRydWUiLz4NCgkJPHVpZm9udCBuYW1lPSJGT05UX1FVSVpQT0RfUVVFU1RJT05fVEFHIiB2YWx1ZT0i5a6L5L2TLTE4MDMwLDEyLHRydWUsZmFsc2UsdHJ1ZSIvPg0KCQk8dWlmb250IG5hbWU9IkZPTlRfUVVJWlBPRF9RVUlaX1FVRVNUSU9OX0NPVU5UIiB2YWx1ZT0i5a6L5L2TLTE4MDMwLDEwLGZhbHNlLGZhbHNlLHRydWUiLz4NCgkJPHVpZm9udCBuYW1lPSJGT05UX1FVSVpQT0RfUVVJWl9RVUVTVElPTl9DT1VOVF9WQUxVRSIgdmFsdWU9IuWui+S9ky0xODAzMCwxMCx0cnVlLGZhbHNlLHRydWUiLz4NCgkJPHVpZm9udCBuYW1lPSJGT05UX1FVSVpQT0RfUVVJWl9RVUVTVElPTl9BVFRFTVBURUQiIHZhbHVlPSLlrovkvZMtMTgwMzAsMTAsZmFsc2UsZmFsc2UsdHJ1ZSIvPg0KCQk8dWlmb250IG5hbWU9IkZPTlRfUVVJWlBPRF9RVUlaX1FVRVNUSU9OX0FUVEVNUFRFRF9WQUxVRSIgdmFsdWU9IuWui+S9ky0xODAzMCwxMCx0cnVlLGZhbHNlLHRydWUiLz4NCgkJPHVpZm9udCBuYW1lPSJGT05UX1FVSVpQT0RfUVVJWl9TQ09SRV9UQUciIHZhbHVlPSLlrovkvZMtMTgwMzAsMTIsdHJ1ZSxmYWxzZSx0cnVlIi8+DQoJCTx1aWZvbnQgbmFtZT0iRk9OVF9RVUlaUE9EX1FVSVpfU0NPUkUiIHZhbHVlPSLlrovkvZMtMTgwMzAsMTAsZmFsc2UsZmFsc2UsdHJ1ZSIvPg0KCQk8dWlmb250IG5hbWU9IkZPTlRfUVVJWlBPRF9RVUlaX1NDT1JFX1ZBTFVFIiB2YWx1ZT0i5a6L5L2TLTE4MDMwLDEwLHRydWUsZmFsc2UsdHJ1ZSIvPg0KCQk8dWlmb250IG5hbWU9IkZPTlRfUVVJWlBPRF9RVUlaX01BWFNDT1JFIiB2YWx1ZT0i5a6L5L2TLTE4MDMwLDEwLGZhbHNlLGZhbHNlLHRydWUiLz4NCgkJPHVpZm9udCBuYW1lPSJGT05UX1FVSVpQT0RfUVVJWl9NQVhTQ09SRV9WQUxVRSIgdmFsdWU9IuWui+S9ky0xODAzMCwxMCx0cnVlLGZhbHNlLHRydWUiLz4NCgkJPHVpZm9udCBuYW1lPSJGT05UX1FVSVpQT0RfUVVJWl9QQVNTU0NPUkUiIHZhbHVlPSLlrovkvZMtMTgwMzAsMTAsZmFsc2UsZmFsc2UsdHJ1ZSIvPg0KCQk8dWlmb250IG5hbWU9IkZPTlRfUVVJWlBPRF9RVUlaX1BBU1NTQ09SRV9WQUxVRSIgdmFsdWU9IuWui+S9ky0xODAzMCwxMCx0cnVlLGZhbHNlLHRydWUiLz4NCgkJPCEtLSB1aXRleHQgLS0+DQoJCTwhLS0gc3Vic3RpdHV0aW9uOiAlbiA9PSBzbGlkZSBudW1iZXIgLS0+DQoJCTx1aXRleHQgbmFtZT0iVU5OQU1FRFNMSURFVElUTEUiIHZhbHVlPSLlubvnga/niYcgJW4iLz4NCgkJPCEtLSBzdWJzdGl0dXRpb246ICVuID09IHNsaWRlIG51bWJlciAtLT4NCgkJPCEtLSBzdWJzdGl0dXRpb246ICV0ID09IHRvdGFsIHNsaWRlIGNvdW50IC0tPg0KCQk8dWl0ZXh0IG5hbWU9IlNDUlVCQkFSU1RBVFVTX1NMSURFSU5GTyIgdmFsdWU9IuW5u+eBr+eJhyAlbiAvICV0IHwgIi8+DQoJCTx1aXRleHQgbmFtZT0iU0NSVUJCQVJTVEFUVVNfU1RPUFBFRCIgdmFsdWU9IuW3suWBnOatoiIvPg0KCQk8dWl0ZXh0IG5hbWU9IlNDUlVCQkFSU1RBVFVTX1BMQVlJTkciIHZhbHVlPSLmraPlnKjmkq3mlL4iLz4NCgkJPHVpdGV4dCBuYW1lPSJTQ1JVQkJBUlNUQVRVU19OT0FVRElPIiB2YWx1ZT0i5peg6Z+z6aKRIi8+DQoJCTx1aXRleHQgbmFtZT0iU0NSVUJCQVJTVEFUVVNfVklEUExBWUlORyIgdmFsdWU9IuinhumikeaSreaUviIvPg0KCQk8dWl0ZXh0IG5hbWU9IlNDUlVCQkFSU1RBVFVTX0xPQURJTkciIHZhbHVlPSLmraPlnKjovb3lhaUiLz4NCgkJPHVpdGV4dCBuYW1lPSJTQ1JVQkJBUlNUQVRVU19CVUZGRVJJTkciIHZhbHVlPSLmraPlnKjov5vooYznvJPlhrLlpITnkIYiLz4NCgkJPHVpdGV4dCBuYW1lPSJTQ1JVQkJBUlNUQVRVU19RVUVTVElPTiIgdmFsdWU9IuWbnuetlOmXrumimCIvPg0KCQk8dWl0ZXh0IG5hbWU9IlNDUlVCQkFSU1RBVFVTX1JFVklFV1FVSVoiIHZhbHVlPSLmraPlnKjlrqHpmIXmtYvpqowiLz4NCgkJPCEtLSBzdWJzdGl0dXRpb246ICVtID09IG1pbnV0ZXMgcmVtYWluaW5nIC0tPg0KCQk8IS0tIHN1YnN0aXR1dGlvbjogJXMgPT0gc2Vjb25kcyByZW1haW5pbmcgLS0+DQoJCTx1aXRleHQgbmFtZT0iRUxBUFNFRCIgdmFsdWU9IuWJqeS9mSAlbSDliIbpkp8gJXMg56eSIi8+DQoJCTx1aXRleHQgbmFtZT0iTk9URk9VTkQiIHZhbHVlPSLmnKrmib7liLDku7vkvZXlhoXlrrkiLz4NCgkJPHVpdGV4dCBuYW1lPSJBVFRBQ0hNRU5UUyIgdmFsdWU9IumZhOS7tiIvPg0KCQk8IS0tIHN1YnN0aXR1dGlvbjogJXAgPT0gY3VycmVudCBzcGVha2VyJ3MgdGl0bGUgLS0+DQoJCTx1aXRleHQgbmFtZT0iQklPV0lOX1RJVExFIiB2YWx1ZT0i5Liq5Lq6566A5LuLOiAlcCIvPg0KCQk8dWl0ZXh0IG5hbWU9IkJJT0JUTl9USVRMRSIgdmFsdWU9IuS4quS6uueugOS7iyIvPg0KCQk8dWl0ZXh0IG5hbWU9IkRJVklERVJCVE5fVElUTEUiIHZhbHVlPSJ8Ii8+DQoJCTx1aXRleHQgbmFtZT0iQ09OVEFDVEJUTl9USVRMRSIgdmFsdWU9IuiBlOezu+aWueW8jyIvPg0KCQk8dWl0ZXh0IG5hbWU9IlRBQl9RVUlaIiB2YWx1ZT0i5rWL6aqMIi8+DQoJCTx1aXRleHQgbmFtZT0iVEFCX09VVExJTkUiIHZhbHVlPSLlpKfnurIiLz4NCgkJPHVpdGV4dCBuYW1lPSJUQUJfVEhVTUIiIHZhbHVlPSLnvKnnlaXlm74iLz4NCgkJPHVpdGV4dCBuYW1lPSJUQUJfTk9URVMiIHZhbHVlPSLlpIfms6giLz4NCgkJPHVpdGV4dCBuYW1lPSJUQUJfU0VBUkNIIiB2YWx1ZT0i5pCc57SiIi8+DQoJCTx1aXRleHQgbmFtZT0iU0xJREVfSEVBRElORyIgdmFsdWU9IuW5u+eBr+eJh+agh+mimCIvPg0KCQk8dWl0ZXh0IG5hbWU9IkRVUkFUSU9OX0hFQURJTkciIHZhbHVlPSLmjIHnu63ml7bpl7QiLz4NCgkJPHVpdGV4dCBuYW1lPSJTRUFSQ0hfSEVBRElORyIgdmFsdWU9IuaQnOe0ouaWh+acrDoiLz4NCgkJPHVpdGV4dCBuYW1lPSJUSFVNQl9IRUFESU5HIiB2YWx1ZT0i5bm754Gv54mHIi8+DQoJCTx1aXRleHQgbmFtZT0iVEhVTUJfSU5GTyIgdmFsdWU9IuW5u+eBr+eJh+agh+mimC/mjIHnu63ml7bpl7QiLz4NCgkJPHVpdGV4dCBuYW1lPSJBVFRBQ0hOQU1FX0hFQURJTkciIHZhbHVlPSLmlofku7blkI0iLz4NCgkJPHVpdGV4dCBuYW1lPSJBVFRBQ0hTSVpFX0hFQURJTkciIHZhbHVlPSLlpKflsI8iLz4NCgkJPHVpdGV4dCBuYW1lPSJTTElERV9OT1RFUyIgdmFsdWU9IuW5u+eBr+eJh+Wkh+azqCIvPg0KCQk8IS0tcXVpeiBwb2QgYW5kIG1lc3NhZ2UgYm94IHRleHRzLS0+DQoJCTx1aXRleHQgbmFtZT0iUVVJWlBPRF9RVUlaX0FUVEVNUFQiIHZhbHVlPSLmtYvpqozlsJ3or5XmrKHmlbA6Ii8+DQoJCTx1aXRleHQgbmFtZT0iUVVJWlBPRF9RVUlaX0FUVEVNUFRfVkFMVUUiIHZhbHVlPSLnrKwgJW4g5qyh77yM5YWxICV0IOasoSIvPg0KCQk8dWl0ZXh0IG5hbWU9IlFVSVpQT0RfUVVJWl9TQ09SRSIgdmFsdWU9IuW+l+WIhjoiLz4NCgkJPHVpdGV4dCBuYW1lPSJRVUlaUE9EX1FVSVpfUEFTU1NDT1JFIiB2YWx1ZT0i5Y+K5qC85YiG5pWwOiIvPg0KCQk8dWl0ZXh0IG5hbWU9IlFVSVpQT0RfUVVJWl9NQVhTQ09SRSIgdmFsdWU9IuacgOmrmOWIhuaVsDoiLz4NCgkJPHVpdGV4dCBuYW1lPSJRVUlaUE9EX1FVRVNBVE1QVF9TVFIiIHZhbHVlPSLlsJ3or5XmrKHmlbA6IOesrCAlbiDmrKHvvIzlhbEgJXQg5qyhIi8+DQoJCTx1aXRleHQgbmFtZT0iUVVJWlBPRF9RVUVTVFlQRV9TVFIiIHZhbHVlPSLnsbvlnos6ICVzIi8+DQoJCTx1aXRleHQgbmFtZT0iUVVJWlBPRF9RVUVTVFlQRV9HUkQiIHZhbHVlPSLor4TnuqciLz4NCgkJPHVpdGV4dCBuYW1lPSJRVUlaUE9EX1FVRVNUWVBFX1NWWSIgdmFsdWU9Iuiwg+afpSIvPg0KCQk8dWl0ZXh0IG5hbWU9IlFVSVpQT0RfUVVJWkFUTVBUX0lORiIgdmFsdWU9IuaXoOmZkCIvPg0KCQk8dWl0ZXh0IG5hbWU9IlFVSVpQT0RfUVVFU0FUTVBUX0lORiIgdmFsdWU9IuaXoOmZkCIvPg0KCQk8dWl0ZXh0IG5hbWU9IldBUk5JTkdNU0dfWUVTU1RSSU5HIiB2YWx1ZT0i5pivIi8+DQoJCTx1aXRleHQgbmFtZT0iV0FSTklOR01TR19OT1NUUklORyIgdmFsdWU9IuWQpiIvPg0KCQk8dWl0ZXh0IG5hbWU9IldBUk5JTkdNU0dfVElUTEVTVFJJTkciIHZhbHVlPSLmtYvpqozlr7zoiKrorablkYoiLz4NCgkJPHVpdGV4dCBuYW1lPSJXQVJOSU5HTVNHX01TR1NUUklORyIgdmFsdWU9IuatpOa1i+mqjOS4reacieacquWwneivleS9nOetlOeahOmXrumimOOAgiYjeEE7JiN4QTvljZXlh7vigJzmmK/igJ3pgIDlh7rmraTmtYvpqozjgILljZXlh7vigJzlkKbigJ3nu6fnu63mtYvpqozjgIIiLz4NCgkJPHVpdGV4dCBuYW1lPSJJTkZPUk1BVElPTl9IMjY0X0ZMQVNIUExBWUVSIiB2YWx1ZT0i5b2T5YmN5a6J6KOF5Zyo5oKo55qE6K6h566X5py65LiK55qEIEZsYXNoIFBsYXllciDniYjmnKzkuI3mlK/mjIHor6Xop4bpopHjgILljZXlh7vop4bpopHljLrln5/kuIvovb3mnIDmlrDniYjmnKznmoQgRmxhc2ggUGxheWVy44CC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uWQkeWPguWKoOiAheaYvuekuuaPkOimgeagjyIvPg0KCQk8dWl0ZXh0IG5hbWU9Ik1VVEUiIHZhbHVlPSLpnZnpn7MiLz4NCgkJPHVpdGV4dCBuYW1lPSJET0NXUkFQX1RJVExFIiB2YWx1ZT0iUHJlc2VudGVyIOaWh+S7tumZhOS7tiIvPg0KCQk8dWl0ZXh0IG5hbWU9IkRPQ1dSQVBfTVNHIiB2YWx1ZT0i5L+d5a2Y5Yiw5oiR55qE6K6h566X5py6Ii8+DQoJCTx1aXRleHQgbmFtZT0iRE9DV1JBUF9QUk9NUFQiIHZhbHVlPSLljZXlh7vku6XkuIvovb0iLz4NCgk8L2xhbmd1YWdlPg0KCTxsYW5ndWFnZSBpZD0idHI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CxmYWxzZSxmYWxzZSx0cnVlIi8+DQoJCTx1aWZvbnQgbmFtZT0iRk9OVF9QUkVTRU5URVJOQU1FIiB2YWx1ZT0iVmVyZGFuYSwxMCx0cnVlLGZhbHNlLHRydWUiLz4NCgkJPHVpZm9udCBuYW1lPSJGT05UX1BSRVNFTlRFUlRJVExFIiB2YWx1ZT0iVmVyZGFuYSwxMC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xZ5la2lsJmFtcDtUYWJsbyIvPg0KCQk8IS0tIHN1YnN0aXR1dGlvbjogJW4gPT0gc2xpZGUgbnVtYmVyIC0tPg0KCQk8IS0tIHN1YnN0aXR1dGlvbjogJXQgPT0gdG90YWwgc2xpZGUgY291bnQgLS0+DQoJCTx1aXRleHQgbmFtZT0iU0NSVUJCQVJTVEFUVVNfU0xJREVJTkZPIiB2YWx1ZT0iU2xheXQgJW4gLyAldCB8ICIvPg0KCQk8dWl0ZXh0IG5hbWU9IlNDUlVCQkFSU1RBVFVTX1NUT1BQRUQiIHZhbHVlPSJEdXJkdXJ1bGR1Ii8+DQoJCTx1aXRleHQgbmFtZT0iU0NSVUJCQVJTVEFUVVNfUExBWUlORyIgdmFsdWU9Ik95bmF0xLFsxLF5b3IiLz4NCgkJPHVpdGV4dCBuYW1lPSJTQ1JVQkJBUlNUQVRVU19OT0FVRElPIiB2YWx1ZT0iU2VzIFlvayIvPg0KCQk8dWl0ZXh0IG5hbWU9IlNDUlVCQkFSU1RBVFVTX1ZJRFBMQVlJTkciIHZhbHVlPSJWaWRlbyBPeW5hdMSxbMSxeW9yIi8+DQoJCTx1aXRleHQgbmFtZT0iU0NSVUJCQVJTVEFUVVNfTE9BRElORyIgdmFsdWU9IlnDvGtsZW5peW9yIi8+DQoJCTx1aXRleHQgbmFtZT0iU0NSVUJCQVJTVEFUVVNfQlVGRkVSSU5HIiB2YWx1ZT0iQXJhYmVsbGXEn2UgQWzEsW7EsXlvciIvPg0KCQk8dWl0ZXh0IG5hbWU9IlNDUlVCQkFSU1RBVFVTX1FVRVNUSU9OIiB2YWx1ZT0iU29ydXl1IFlhbsSxdGxhIi8+DQoJCTx1aXRleHQgbmFtZT0iU0NSVUJCQVJTVEFUVVNfUkVWSUVXUVVJWiIgdmFsdWU9IlPEsW5hdiDEsG5jZWxlbml5b3IiLz4NCgkJPCEtLSBzdWJzdGl0dXRpb246ICVtID09IG1pbnV0ZXMgcmVtYWluaW5nIC0tPg0KCQk8IS0tIHN1YnN0aXR1dGlvbjogJXMgPT0gc2Vjb25kcyByZW1haW5pbmcgLS0+DQoJCTx1aXRleHQgbmFtZT0iRUxBUFNFRCIgdmFsdWU9IiVtIERha2lrYSAlcyBTYW5peWUgS2FsZMSxIi8+DQoJCTx1aXRleHQgbmFtZT0iTk9URk9VTkQiIHZhbHVlPSJIZXJoYW5naSBCaXIgxZ5leSBCdWx1bm1hZMSxIi8+DQoJCTx1aXRleHQgbmFtZT0iQVRUQUNITUVOVFMiIHZhbHVlPSJFa2xlciIvPg0KCQk8IS0tIHN1YnN0aXR1dGlvbjogJXAgPT0gY3VycmVudCBzcGVha2VyJ3MgdGl0bGUgLS0+DQoJCTx1aXRleHQgbmFtZT0iQklPV0lOX1RJVExFIiB2YWx1ZT0iQmlvOiAlcCIvPg0KCQk8dWl0ZXh0IG5hbWU9IkJJT0JUTl9USVRMRSIgdmFsdWU9IkJpbyIvPg0KCQk8dWl0ZXh0IG5hbWU9IkRJVklERVJCVE5fVElUTEUiIHZhbHVlPSJ8Ii8+DQoJCTx1aXRleHQgbmFtZT0iQ09OVEFDVEJUTl9USVRMRSIgdmFsdWU9Ik1haWwiLz4NCgkJPHVpdGV4dCBuYW1lPSJUQUJfUVVJWiIgdmFsdWU9IlPEsW5hdiIvPg0KCQk8dWl0ZXh0IG5hbWU9IlRBQl9PVVRMSU5FIiB2YWx1ZT0iQW5hIEhhdCIvPg0KCQk8dWl0ZXh0IG5hbWU9IlRBQl9USFVNQiIgdmFsdWU9IlJlc2ltIi8+DQoJCTx1aXRleHQgbmFtZT0iVEFCX05PVEVTIiB2YWx1ZT0iTm90bGFyIi8+DQoJCTx1aXRleHQgbmFtZT0iVEFCX1NFQVJDSCIgdmFsdWU9IkFyYSIvPg0KCQk8dWl0ZXh0IG5hbWU9IlNMSURFX0hFQURJTkciIHZhbHVlPSJTbGF5dCBCYcWfbMSxxJ/EsSIvPg0KCQk8dWl0ZXh0IG5hbWU9IkRVUkFUSU9OX0hFQURJTkciIHZhbHVlPSJTw7xyZSIvPg0KCQk8dWl0ZXh0IG5hbWU9IlNFQVJDSF9IRUFESU5HIiB2YWx1ZT0iTWV0bmkgYXJhOiIvPg0KCQk8dWl0ZXh0IG5hbWU9IlRIVU1CX0hFQURJTkciIHZhbHVlPSJTbGF5dCIvPg0KCQk8dWl0ZXh0IG5hbWU9IlRIVU1CX0lORk8iIHZhbHVlPSJTbGF5dCBCYcWfbMSxxJ/EsS9Tw7xyZXNpIi8+DQoJCTx1aXRleHQgbmFtZT0iQVRUQUNITkFNRV9IRUFESU5HIiB2YWx1ZT0iRG9zeWEgQWTEsSIvPg0KCQk8dWl0ZXh0IG5hbWU9IkFUVEFDSFNJWkVfSEVBRElORyIgdmFsdWU9IkJveXV0Ii8+DQoJCTx1aXRleHQgbmFtZT0iU0xJREVfTk9URVMiIHZhbHVlPSJTbGF5dCBOb3RsYXLEsSIvPg0KCQk8IS0tcXVpeiBwb2QgYW5kIG1lc3NhZ2UgYm94IHRleHRzLS0+DQoJCTx1aXRleHQgbmFtZT0iUVVJWlBPRF9RVUlaX0FUVEVNUFQiIHZhbHVlPSJTxLFuYXYgRGVuZW1lc2k6Ii8+DQoJCTx1aXRleHQgbmFtZT0iUVVJWlBPRF9RVUlaX0FUVEVNUFRfVkFMVUUiIHZhbHVlPSIlbi8ldCIvPg0KCQk8dWl0ZXh0IG5hbWU9IlFVSVpQT0RfUVVJWl9TQ09SRSIgdmFsdWU9IlB1YW46Ii8+DQoJCTx1aXRleHQgbmFtZT0iUVVJWlBPRF9RVUlaX1BBU1NTQ09SRSIgdmFsdWU9Ikdlw6dtZSBQdWFuxLE6Ii8+DQoJCTx1aXRleHQgbmFtZT0iUVVJWlBPRF9RVUlaX01BWFNDT1JFIiB2YWx1ZT0iTWFrc2ltdW0gUHVhbjoiLz4NCgkJPHVpdGV4dCBuYW1lPSJRVUlaUE9EX1FVRVNBVE1QVF9TVFIiIHZhbHVlPSJEZW5lbWU6ICVuLyV0Ii8+DQoJCTx1aXRleHQgbmFtZT0iUVVJWlBPRF9RVUVTVFlQRV9TVFIiIHZhbHVlPSJUw7xyOiAlcyIvPg0KCQk8dWl0ZXh0IG5hbWU9IlFVSVpQT0RfUVVFU1RZUEVfR1JEIiB2YWx1ZT0iQmFzYW1ha2zEsSIvPg0KCQk8dWl0ZXh0IG5hbWU9IlFVSVpQT0RfUVVFU1RZUEVfU1ZZIiB2YWx1ZT0iQW5rZXQiLz4NCgkJPHVpdGV4dCBuYW1lPSJRVUlaUE9EX1FVSVpBVE1QVF9JTkYiIHZhbHVlPSJTxLFuxLFyc8SxeiIvPg0KCQk8dWl0ZXh0IG5hbWU9IlFVSVpQT0RfUVVFU0FUTVBUX0lORiIgdmFsdWU9IlPEsW7EsXJzxLF6Ii8+DQoJCTx1aXRleHQgbmFtZT0iV0FSTklOR01TR19ZRVNTVFJJTkciIHZhbHVlPSJFdmV0Ii8+DQoJCTx1aXRleHQgbmFtZT0iV0FSTklOR01TR19OT1NUUklORyIgdmFsdWU9IkhhecSxciIvPg0KCQk8dWl0ZXh0IG5hbWU9IldBUk5JTkdNU0dfVElUTEVTVFJJTkciIHZhbHVlPSJTxLFuYXYgR2V6aW5tZSBVeWFyxLFzxLEiLz4NCgkJPHVpdGV4dCBuYW1lPSJXQVJOSU5HTVNHX01TR1NUUklORyIgdmFsdWU9IkJ1IFPEsW5hdmRhIGRlbmVubWVtacWfIHNvcnVsYXIgdmFyLiYjeEE7JiN4QTtFdmV0IHNlw6dlbmXEn2luaSB0xLFrbGF0xLFyc2FuxLF6IFPEsW5hdmRhbiDDp8Sxa2FjYWtzxLFuxLF6LiBTxLFuYXZhIGRldmFtIGV0bWVrIGnDp2luIEhhecSxciBzZcOnZW5lxJ9pbmkgdMSxa2xhdMSxbi4iLz4NCgkJPHVpdGV4dCBuYW1lPSJJTkZPUk1BVElPTl9IMjY0X0ZMQVNIUExBWUVSIiB2YWx1ZT0iQmlsZ2lzYXlhcsSxbsSxemEgecO8a2zDvCBvbGFuIGdlw6dlcmxpIEZsYXNoIFBsYXllciBzw7xyw7xtw7wgYnUgdmlkZW95dSBkZXN0ZWtsZW1peW9yLiBFbiBzb24gRmxhc2ggUGxheWVyIHPDvHLDvG3DvG7DvCBpbmRpcm1layBpw6dpbiB2aWRlbyBhbGFuxLFuxLEgdMSxa2xhdMSxb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S2F0xLFsxLFtY8SxbGFyYSBrZW5hciDDp3VidcSfdW51IGfDtnN0ZXIiLz4NCgkJPHVpdGV4dCBuYW1lPSJNVVRFIiB2YWx1ZT0iU2Vzc2l6Ii8+DQoJCTx1aXRleHQgbmFtZT0iRE9DV1JBUF9USVRMRSIgdmFsdWU9IlByZXNlbnRlciBEb3N5YSBFa2kiLz4NCgkJPHVpdGV4dCBuYW1lPSJET0NXUkFQX01TRyIgdmFsdWU9IkJpbGdpc2F5YXLEsW1hIEtheWRldCIvPg0KCQk8dWl0ZXh0IG5hbWU9IkRPQ1dSQVBfUFJPTVBUIiB2YWx1ZT0ixLBuZGlybWVrIGnDp2luIFTEsWtsYXTEsW4iLz4NCgk8L2xhbmd1YWdlPg0KCTxsYW5ndWFnZSBpZD0icnU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CxmYWxzZSxmYWxzZSx0cnVlIi8+DQoJCTx1aWZvbnQgbmFtZT0iRk9OVF9QUkVTRU5URVJOQU1FIiB2YWx1ZT0iVmVyZGFuYSwxMCx0cnVlLGZhbHNlLHRydWUiLz4NCgkJPHVpZm9udCBuYW1lPSJGT05UX1BSRVNFTlRFUlRJVExFIiB2YWx1ZT0iVmVyZGFuYSwxMC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0KHQu9Cw0LnQtCAlbiIvPg0KCQk8IS0tIHN1YnN0aXR1dGlvbjogJW4gPT0gc2xpZGUgbnVtYmVyIC0tPg0KCQk8IS0tIHN1YnN0aXR1dGlvbjogJXQgPT0gdG90YWwgc2xpZGUgY291bnQgLS0+DQoJCTx1aXRleHQgbmFtZT0iU0NSVUJCQVJTVEFUVVNfU0xJREVJTkZPIiB2YWx1ZT0i0KHQu9Cw0LnQtCAlbiAvICV0IHwgIi8+DQoJCTx1aXRleHQgbmFtZT0iU0NSVUJCQVJTVEFUVVNfU1RPUFBFRCIgdmFsdWU9ItCe0YHRgtCw0L3QvtCy0LvQtdC90L4iLz4NCgkJPHVpdGV4dCBuYW1lPSJTQ1JVQkJBUlNUQVRVU19QTEFZSU5HIiB2YWx1ZT0i0JLQvtGB0L/RgNC+0LjQt9Cy0LXQtNC10L3QuNC1Ii8+DQoJCTx1aXRleHQgbmFtZT0iU0NSVUJCQVJTVEFUVVNfTk9BVURJTyIgdmFsdWU9ItCd0LXRgiDQsNGD0LTQuNC+Ii8+DQoJCTx1aXRleHQgbmFtZT0iU0NSVUJCQVJTVEFUVVNfVklEUExBWUlORyIgdmFsdWU9ItCS0L7RgdC/0YDQvtC40LfQstC10LTQtdC90LjQtSDQstC40LTQtdC+Ii8+DQoJCTx1aXRleHQgbmFtZT0iU0NSVUJCQVJTVEFUVVNfTE9BRElORyIgdmFsdWU9ItCX0LDQs9GA0YPQt9C60LAiLz4NCgkJPHVpdGV4dCBuYW1lPSJTQ1JVQkJBUlNUQVRVU19CVUZGRVJJTkciIHZhbHVlPSLQkdGD0YTQtdGA0LjQt9Cw0YbQuNGPIi8+DQoJCTx1aXRleHQgbmFtZT0iU0NSVUJCQVJTVEFUVVNfUVVFU1RJT04iIHZhbHVlPSLQntGC0LLQtdGCINC90LAg0LLQvtC/0YDQvtGBIi8+DQoJCTx1aXRleHQgbmFtZT0iU0NSVUJCQVJTVEFUVVNfUkVWSUVXUVVJWiIgdmFsdWU9ItCe0LHQt9C+0YAg0L7Qv9GA0L7RgdCwIi8+DQoJCTwhLS0gc3Vic3RpdHV0aW9uOiAlbSA9PSBtaW51dGVzIHJlbWFpbmluZyAtLT4NCgkJPCEtLSBzdWJzdGl0dXRpb246ICVzID09IHNlY29uZHMgcmVtYWluaW5nIC0tPg0KCQk8dWl0ZXh0IG5hbWU9IkVMQVBTRUQiIHZhbHVlPSLQntGB0YLQsNC70L7RgdGMICVtINC80LjQvS4gJXMg0YEiLz4NCgkJPHVpdGV4dCBuYW1lPSJOT1RGT1VORCIgdmFsdWU9ItCd0LjRh9C10LPQviDQvdC1INC90LDQudC00LXQvdC+Ii8+DQoJCTx1aXRleHQgbmFtZT0iQVRUQUNITUVOVFMiIHZhbHVlPSLQktC70L7QttC10L3QuNGPIi8+DQoJCTwhLS0gc3Vic3RpdHV0aW9uOiAlcCA9PSBjdXJyZW50IHNwZWFrZXIncyB0aXRsZSAtLT4NCgkJPHVpdGV4dCBuYW1lPSJCSU9XSU5fVElUTEUiIHZhbHVlPSLQkdC40L7Qs9GA0LDRhNC40Y86ICVwIi8+DQoJCTx1aXRleHQgbmFtZT0iQklPQlROX1RJVExFIiB2YWx1ZT0i0JHQuNC+0LPRgNCw0YTQuNGPIi8+DQoJCTx1aXRleHQgbmFtZT0iRElWSURFUkJUTl9USVRMRSIgdmFsdWU9InwiLz4NCgkJPHVpdGV4dCBuYW1lPSJDT05UQUNUQlROX1RJVExFIiB2YWx1ZT0i0JrQvtC90YLQsNC60YIiLz4NCgkJPHVpdGV4dCBuYW1lPSJUQUJfUVVJWiIgdmFsdWU9ItCe0L/RgNC+0YEiLz4NCgkJPHVpdGV4dCBuYW1lPSJUQUJfT1VUTElORSIgdmFsdWU9ItCh0YXQtdC80LAiLz4NCgkJPHVpdGV4dCBuYW1lPSJUQUJfVEhVTUIiIHZhbHVlPSLQkdC10LPRg9C90L7QuiIvPg0KCQk8dWl0ZXh0IG5hbWU9IlRBQl9OT1RFUyIgdmFsdWU9ItCX0LDQvNC10YLQutC4Ii8+DQoJCTx1aXRleHQgbmFtZT0iVEFCX1NFQVJDSCIgdmFsdWU9ItCf0L7QuNGB0LoiLz4NCgkJPHVpdGV4dCBuYW1lPSJTTElERV9IRUFESU5HIiB2YWx1ZT0i0JfQsNCz0L7Qu9C+0LLQvtC6INGB0LvQsNC50LTQsCIvPg0KCQk8dWl0ZXh0IG5hbWU9IkRVUkFUSU9OX0hFQURJTkciIHZhbHVlPSLQlNC70LjRgi3RgdGC0YwiLz4NCgkJPHVpdGV4dCBuYW1lPSJTRUFSQ0hfSEVBRElORyIgdmFsdWU9ItCf0L7QuNGB0Log0YLQtdC60YHRgtCwOiIvPg0KCQk8dWl0ZXh0IG5hbWU9IlRIVU1CX0hFQURJTkciIHZhbHVlPSLQodC70LDQudC0Ii8+DQoJCTx1aXRleHQgbmFtZT0iVEhVTUJfSU5GTyIgdmFsdWU9ItCd0LDQt9Cy0LDQvdC40LUv0LTQu9C40YIt0L3QvtGB0YLRjCIvPg0KCQk8dWl0ZXh0IG5hbWU9IkFUVEFDSE5BTUVfSEVBRElORyIgdmFsdWU9ItCY0LzRjyDRhNCw0LnQu9CwIi8+DQoJCTx1aXRleHQgbmFtZT0iQVRUQUNIU0laRV9IRUFESU5HIiB2YWx1ZT0i0KDQsNC30LzQtdGAIi8+DQoJCTx1aXRleHQgbmFtZT0iU0xJREVfTk9URVMiIHZhbHVlPSLQl9Cw0LzQtdGC0LrQuCDQuiDRgdC70LDQudC00YMiLz4NCgkJPCEtLXF1aXogcG9kIGFuZCBtZXNzYWdlIGJveCB0ZXh0cy0tPg0KCQk8dWl0ZXh0IG5hbWU9IlFVSVpQT0RfUVVJWl9BVFRFTVBUIiB2YWx1ZT0i0J/QvtC/0YvRgtC60LAg0L/RgNC+0LnRgtC4INC+0L/RgNC+0YE6Ii8+DQoJCTx1aXRleHQgbmFtZT0iUVVJWlBPRF9RVUlaX0FUVEVNUFRfVkFMVUUiIHZhbHVlPSIlbiDQuNC3ICV0Ii8+DQoJCTx1aXRleHQgbmFtZT0iUVVJWlBPRF9RVUlaX1NDT1JFIiB2YWx1ZT0i0J3QsNCx0YDQsNC90L4g0LHQsNC70LvQvtCyOiIvPg0KCQk8dWl0ZXh0IG5hbWU9IlFVSVpQT0RfUVVJWl9QQVNTU0NPUkUiIHZhbHVlPSLQn9GA0L7RhdC+0LTQvdC+0Lkg0YDQtdC30YPQu9GM0YLQsNGCOiIvPg0KCQk8dWl0ZXh0IG5hbWU9IlFVSVpQT0RfUVVJWl9NQVhTQ09SRSIgdmFsdWU9ItCc0LDQutGB0LjQvNCw0LvRjNC90YvQuSDRgNC10LfRg9C70YzRgtCw0YI6Ii8+DQoJCTx1aXRleHQgbmFtZT0iUVVJWlBPRF9RVUVTQVRNUFRfU1RSIiB2YWx1ZT0i0J/QvtC/0YvRgtC60LA6ICVuINC40LcgJXQiLz4NCgkJPHVpdGV4dCBuYW1lPSJRVUlaUE9EX1FVRVNUWVBFX1NUUiIgdmFsdWU9ItCi0LjQvzogJXMiLz4NCgkJPHVpdGV4dCBuYW1lPSJRVUlaUE9EX1FVRVNUWVBFX0dSRCIgdmFsdWU9ItChINC+0YbQtdC90LrQvtC5Ii8+DQoJCTx1aXRleHQgbmFtZT0iUVVJWlBPRF9RVUVTVFlQRV9TVlkiIHZhbHVlPSLQntCx0LfQvtGAIi8+DQoJCTx1aXRleHQgbmFtZT0iUVVJWlBPRF9RVUlaQVRNUFRfSU5GIiB2YWx1ZT0i0JHQvtC70YzRiNC+0LUg0YfQuNGB0LvQviIvPg0KCQk8dWl0ZXh0IG5hbWU9IlFVSVpQT0RfUVVFU0FUTVBUX0lORiIgdmFsdWU9ItCR0L7Qu9GM0YjQvtC1INGH0LjRgdC70L4iLz4NCgkJPHVpdGV4dCBuYW1lPSJXQVJOSU5HTVNHX1lFU1NUUklORyIgdmFsdWU9ItCU0LAiLz4NCgkJPHVpdGV4dCBuYW1lPSJXQVJOSU5HTVNHX05PU1RSSU5HIiB2YWx1ZT0i0J3QtdGCIi8+DQoJCTx1aXRleHQgbmFtZT0iV0FSTklOR01TR19USVRMRVNUUklORyIgdmFsdWU9ItCf0YDQtdC00YPQv9GA0LXQttC00LXQvdC40LUg0L4g0L3QsNCy0LjQs9Cw0YbQuNC4INCyINC+0L/RgNC+0YHQtSIvPg0KCQk8dWl0ZXh0IG5hbWU9IldBUk5JTkdNU0dfTVNHU1RSSU5HIiB2YWx1ZT0i0JIg0L7Qv9GA0L7RgdC1INC+0YHRgtCw0LvQuNGB0Ywg0L3QtdC+0YLQstC10YfQtdC90L3Ri9C1INCy0L7Qv9GA0L7RgdGLLtCd0LDQttCw0YLQuNC1INC60L3QvtC/0LrQuCAmcXVvdDvQlNCwJnF1b3Q7INC/0YDQuNCy0LXQtNC10YIg0Log0LfQsNC60YDRi9GC0LjRjiDQvtC/0YDQvtGB0LAuINCd0LDQttCw0YLQuNC1INC60L3QvtC/0LrQuCAmcXVvdDvQndC10YImcXVvdDsg0L/RgNC+0LTQvtC70LbQuNGCINC+0L/RgNC+0YEuIi8+DQoJCTx1aXRleHQgbmFtZT0iSU5GT1JNQVRJT05fSDI2NF9GTEFTSFBMQVlFUiIgdmFsdWU9ItCi0LXQutGD0YnQsNGPINCy0LXRgNGB0LjRjyDQv9GA0L7QuNCz0YDRi9Cy0LDRgtC10LvRjyBGbGFzaCBQbGF5ZXIsINGD0YHRgtCw0L3QvtCy0LvQtdC90L3QsNGPINC90LAg0Y3RgtC+0Lwg0LrQvtC80L/RjNGO0YLQtdGA0LUsINC90LUg0L/QvtC00LTQtdGA0LbQuNCy0LDQtdGCINGN0YLQviDQstC40LTQtdC+LiDQqdC10LvQutC90LjRgtC1INCyINC+0LHQu9Cw0YHRgtC4INCy0LjQtNC10L4sINGH0YLQvtCx0Ysg0LfQsNCz0YDRg9C30LjRgtGMINC/0L7RgdC70LXQtNC90Y7RjiDQstC10YDRgdC40Y4g0L/RgNC+0LjQs9GA0YvQstCw0YLQtdC70Y8gRmxhc2ggUGxheWVy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LQn9C+0LrQsNC30YvQstCw0YLRjCDQstGA0LXQt9C60YMg0YPRh9Cw0YHRgtC90LjQutCw0LwiLz4NCgkJPHVpdGV4dCBuYW1lPSJNVVRFIiB2YWx1ZT0i0J7RgtC60LvRjtGH0LjRgtGMINC30LLRg9C6Ii8+DQoJCTx1aXRleHQgbmFtZT0iRE9DV1JBUF9USVRMRSIgdmFsdWU9ItCS0LvQvtC20LXQvdC40LUg0LIg0YTQsNC50LsgQWRvYmUgUHJlc2VudGVyIi8+DQoJCTx1aXRleHQgbmFtZT0iRE9DV1JBUF9NU0ciIHZhbHVlPSLQodC+0YXRgNCw0L3QuNGC0Ywg0LIg0L/QsNC/0LrRgyAmcXVvdDvQnNC+0Lkg0LrQvtC80L/RjNGO0YLQtdGAJnF1b3Q7Ii8+DQoJCTx1aXRleHQgbmFtZT0iRE9DV1JBUF9QUk9NUFQiIHZhbHVlPSLQqdC10LvQutC90YPRgtGMINC00LvRjyDQt9Cw0LPRgNGD0LfQutC4Ii8+DQoJPC9sYW5ndWFnZT4NCjwvY29uZmlndXJhdGlvbj4NCg=="/>
  <p:tag name="ARTICULATE_PROJECT_OPEN" val="0"/>
  <p:tag name="SECTOMILLISECCONVERTED" val="1"/>
</p:tagLst>
</file>

<file path=ppt/tags/tag2.xml><?xml version="1.0" encoding="utf-8"?>
<p:tagLst xmlns:a="http://schemas.openxmlformats.org/drawingml/2006/main" xmlns:r="http://schemas.openxmlformats.org/officeDocument/2006/relationships" xmlns:p="http://schemas.openxmlformats.org/presentationml/2006/main">
  <p:tag name="PRESENTER_SHAPEINFO" val="&lt;ThreeDShapeInfo&gt;&lt;uuid val=&quot;{0CF66039-F9C5-4F12-88D9-7C03F56BEA14}&quot;/&gt;&lt;filename val=&quot;C:\DOCUME~1\User\LOCALS~1\Temp\PR\data\asimages\{0CF66039-F9C5-4F12-88D9-7C03F56BEA14}.png&quot;/&gt;&lt;hasEffects val=&quot;1&quot;/&gt;&lt;left val=&quot;35.25&quot;/&gt;&lt;top val=&quot;125.25&quot;/&gt;&lt;width val=&quot;651&quot;/&gt;&lt;height val=&quot;359.25&quot;/&gt;&lt;/ThreeDShapeInfo&gt;"/>
</p:tagLst>
</file>

<file path=ppt/theme/theme1.xml><?xml version="1.0" encoding="utf-8"?>
<a:theme xmlns:a="http://schemas.openxmlformats.org/drawingml/2006/main" name="1_Özel Tasarım">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686</TotalTime>
  <Words>1189</Words>
  <Application>Microsoft Office PowerPoint</Application>
  <PresentationFormat>Ekran Gösterisi (4:3)</PresentationFormat>
  <Paragraphs>190</Paragraphs>
  <Slides>22</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22</vt:i4>
      </vt:variant>
    </vt:vector>
  </HeadingPairs>
  <TitlesOfParts>
    <vt:vector size="28" baseType="lpstr">
      <vt:lpstr>Arial</vt:lpstr>
      <vt:lpstr>Calibri</vt:lpstr>
      <vt:lpstr>Palatino Linotype</vt:lpstr>
      <vt:lpstr>Times New Roman</vt:lpstr>
      <vt:lpstr>Wingdings</vt:lpstr>
      <vt:lpstr>1_Özel Tasarım</vt:lpstr>
      <vt:lpstr>TUR182 TÜRK DİLİ II</vt:lpstr>
      <vt:lpstr>Temel Kavramlar</vt:lpstr>
      <vt:lpstr>Cümle Bilgisi</vt:lpstr>
      <vt:lpstr>Yapısına Göre Cümleler</vt:lpstr>
      <vt:lpstr>Yapısına Göre Cümleler</vt:lpstr>
      <vt:lpstr>Yapısına Göre Cümleler</vt:lpstr>
      <vt:lpstr>Yapısına Göre Cümleler</vt:lpstr>
      <vt:lpstr>Yapısına Göre Cümleler</vt:lpstr>
      <vt:lpstr>Yapısına Göre Cümleler</vt:lpstr>
      <vt:lpstr>Yapısına Göre Cümleler</vt:lpstr>
      <vt:lpstr>Yapısına Göre Cümleler</vt:lpstr>
      <vt:lpstr>Yapısına Göre Cümleler</vt:lpstr>
      <vt:lpstr>Yapısına Göre Cümleler</vt:lpstr>
      <vt:lpstr>Yapısına Göre Cümleler</vt:lpstr>
      <vt:lpstr>Yapısına Göre Cümleler</vt:lpstr>
      <vt:lpstr>Yapısına Göre Cümleler</vt:lpstr>
      <vt:lpstr>Anlamlarına Göre Cümleler</vt:lpstr>
      <vt:lpstr>UYGULAMA</vt:lpstr>
      <vt:lpstr>UYGULAMA</vt:lpstr>
      <vt:lpstr>UYGULAMA</vt:lpstr>
      <vt:lpstr>Kaynakça</vt:lpstr>
      <vt:lpstr>Teşekkür Ederim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Bilgisayara Giriş</dc:title>
  <dc:subject>KBU101</dc:subject>
  <dc:creator>Öğr.Gör. S.M.Fatih APAYDIN</dc:creator>
  <cp:keywords>Örnek Ders</cp:keywords>
  <dc:description>fatihapaydin@karabuk.edu.tr</dc:description>
  <cp:lastModifiedBy>Neso</cp:lastModifiedBy>
  <cp:revision>147</cp:revision>
  <dcterms:created xsi:type="dcterms:W3CDTF">2011-08-11T08:34:32Z</dcterms:created>
  <dcterms:modified xsi:type="dcterms:W3CDTF">2018-01-19T10:43:16Z</dcterms:modified>
  <cp:category>Powerpoint Ders İçeriği</cp:category>
</cp:coreProperties>
</file>