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5" r:id="rId1"/>
  </p:sldMasterIdLst>
  <p:notesMasterIdLst>
    <p:notesMasterId r:id="rId40"/>
  </p:notesMasterIdLst>
  <p:handoutMasterIdLst>
    <p:handoutMasterId r:id="rId41"/>
  </p:handoutMasterIdLst>
  <p:sldIdLst>
    <p:sldId id="271" r:id="rId2"/>
    <p:sldId id="273" r:id="rId3"/>
    <p:sldId id="413" r:id="rId4"/>
    <p:sldId id="414" r:id="rId5"/>
    <p:sldId id="418" r:id="rId6"/>
    <p:sldId id="419" r:id="rId7"/>
    <p:sldId id="420" r:id="rId8"/>
    <p:sldId id="421" r:id="rId9"/>
    <p:sldId id="422" r:id="rId10"/>
    <p:sldId id="423" r:id="rId11"/>
    <p:sldId id="415" r:id="rId12"/>
    <p:sldId id="416" r:id="rId13"/>
    <p:sldId id="424" r:id="rId14"/>
    <p:sldId id="425" r:id="rId15"/>
    <p:sldId id="426" r:id="rId16"/>
    <p:sldId id="427" r:id="rId17"/>
    <p:sldId id="428" r:id="rId18"/>
    <p:sldId id="429" r:id="rId19"/>
    <p:sldId id="430" r:id="rId20"/>
    <p:sldId id="431" r:id="rId21"/>
    <p:sldId id="432" r:id="rId22"/>
    <p:sldId id="433" r:id="rId23"/>
    <p:sldId id="434" r:id="rId24"/>
    <p:sldId id="435" r:id="rId25"/>
    <p:sldId id="436" r:id="rId26"/>
    <p:sldId id="437" r:id="rId27"/>
    <p:sldId id="438" r:id="rId28"/>
    <p:sldId id="439" r:id="rId29"/>
    <p:sldId id="440" r:id="rId30"/>
    <p:sldId id="417" r:id="rId31"/>
    <p:sldId id="441" r:id="rId32"/>
    <p:sldId id="442" r:id="rId33"/>
    <p:sldId id="443" r:id="rId34"/>
    <p:sldId id="446" r:id="rId35"/>
    <p:sldId id="444" r:id="rId36"/>
    <p:sldId id="445" r:id="rId37"/>
    <p:sldId id="339" r:id="rId38"/>
    <p:sldId id="284" r:id="rId39"/>
  </p:sldIdLst>
  <p:sldSz cx="9144000" cy="6858000" type="screen4x3"/>
  <p:notesSz cx="6858000" cy="9144000"/>
  <p:custDataLst>
    <p:tags r:id="rId42"/>
  </p:custDataLst>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441" autoAdjust="0"/>
    <p:restoredTop sz="95775" autoAdjust="0"/>
  </p:normalViewPr>
  <p:slideViewPr>
    <p:cSldViewPr>
      <p:cViewPr varScale="1">
        <p:scale>
          <a:sx n="68" d="100"/>
          <a:sy n="68" d="100"/>
        </p:scale>
        <p:origin x="1656" y="6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notesViewPr>
    <p:cSldViewPr>
      <p:cViewPr varScale="1">
        <p:scale>
          <a:sx n="53" d="100"/>
          <a:sy n="53" d="100"/>
        </p:scale>
        <p:origin x="-2850" y="-10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gs" Target="tags/tag1.xml"/><Relationship Id="rId47"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F33B3E2-63B2-4027-8F9F-87AB5A7736B9}" type="datetimeFigureOut">
              <a:rPr lang="tr-TR" smtClean="0"/>
              <a:pPr/>
              <a:t>18.01.2018</a:t>
            </a:fld>
            <a:endParaRPr lang="tr-TR"/>
          </a:p>
        </p:txBody>
      </p:sp>
      <p:sp>
        <p:nvSpPr>
          <p:cNvPr id="4" name="3 Altbilgi Yer Tutucusu"/>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5" name="4 Slayt Numarası Yer Tutucusu"/>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3F5075C8-AB0D-456E-8983-300659C5FB59}" type="slidenum">
              <a:rPr lang="tr-TR" smtClean="0"/>
              <a:pPr/>
              <a:t>‹#›</a:t>
            </a:fld>
            <a:endParaRPr lang="tr-TR"/>
          </a:p>
        </p:txBody>
      </p:sp>
    </p:spTree>
    <p:extLst>
      <p:ext uri="{BB962C8B-B14F-4D97-AF65-F5344CB8AC3E}">
        <p14:creationId xmlns:p14="http://schemas.microsoft.com/office/powerpoint/2010/main" val="174020715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258C3A5-C0B4-4FCD-9F3B-5D2895394CE7}" type="datetimeFigureOut">
              <a:rPr lang="tr-TR" smtClean="0"/>
              <a:pPr/>
              <a:t>18.01.2018</a:t>
            </a:fld>
            <a:endParaRPr lang="tr-TR"/>
          </a:p>
        </p:txBody>
      </p:sp>
      <p:sp>
        <p:nvSpPr>
          <p:cNvPr id="4" name="Slayt Görüntüsü Yer Tutucus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74B2FDB-1FC4-4BA3-8B6F-70D833DF40CE}" type="slidenum">
              <a:rPr lang="tr-TR" smtClean="0"/>
              <a:pPr/>
              <a:t>‹#›</a:t>
            </a:fld>
            <a:endParaRPr lang="tr-TR"/>
          </a:p>
        </p:txBody>
      </p:sp>
    </p:spTree>
    <p:extLst>
      <p:ext uri="{BB962C8B-B14F-4D97-AF65-F5344CB8AC3E}">
        <p14:creationId xmlns:p14="http://schemas.microsoft.com/office/powerpoint/2010/main" val="22000498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KAPAK(1.Sayfa)">
    <p:spTree>
      <p:nvGrpSpPr>
        <p:cNvPr id="1" name=""/>
        <p:cNvGrpSpPr/>
        <p:nvPr/>
      </p:nvGrpSpPr>
      <p:grpSpPr>
        <a:xfrm>
          <a:off x="0" y="0"/>
          <a:ext cx="0" cy="0"/>
          <a:chOff x="0" y="0"/>
          <a:chExt cx="0" cy="0"/>
        </a:xfrm>
      </p:grpSpPr>
      <p:sp>
        <p:nvSpPr>
          <p:cNvPr id="7" name="Text Box 2"/>
          <p:cNvSpPr txBox="1">
            <a:spLocks noChangeArrowheads="1"/>
          </p:cNvSpPr>
          <p:nvPr userDrawn="1"/>
        </p:nvSpPr>
        <p:spPr bwMode="auto">
          <a:xfrm>
            <a:off x="7020272" y="0"/>
            <a:ext cx="1727200" cy="6837472"/>
          </a:xfrm>
          <a:prstGeom prst="rect">
            <a:avLst/>
          </a:prstGeom>
          <a:solidFill>
            <a:srgbClr val="C6D9F1"/>
          </a:solidFill>
          <a:ln w="9525">
            <a:solidFill>
              <a:srgbClr val="C6D9F1"/>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endParaRPr kumimoji="0" lang="tr-TR" sz="1100" b="0" i="0" u="none" strike="noStrike" cap="none" normalizeH="0" baseline="0" dirty="0">
              <a:ln>
                <a:noFill/>
              </a:ln>
              <a:solidFill>
                <a:schemeClr val="tx1"/>
              </a:solidFill>
              <a:effectLst/>
              <a:latin typeface="Times New Roman" pitchFamily="18"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tr-TR" sz="1600" b="0" i="0" u="none" strike="noStrike" cap="none" normalizeH="0" baseline="0" dirty="0">
              <a:ln>
                <a:noFill/>
              </a:ln>
              <a:solidFill>
                <a:schemeClr val="tx1"/>
              </a:solidFill>
              <a:effectLst/>
              <a:latin typeface="Times New Roman" pitchFamily="18" charset="0"/>
            </a:endParaRPr>
          </a:p>
        </p:txBody>
      </p:sp>
      <p:sp>
        <p:nvSpPr>
          <p:cNvPr id="8" name="9 Metin kutusu"/>
          <p:cNvSpPr txBox="1"/>
          <p:nvPr userDrawn="1"/>
        </p:nvSpPr>
        <p:spPr>
          <a:xfrm>
            <a:off x="179512" y="6165304"/>
            <a:ext cx="2880000" cy="553998"/>
          </a:xfrm>
          <a:prstGeom prst="rect">
            <a:avLst/>
          </a:prstGeom>
          <a:noFill/>
        </p:spPr>
        <p:txBody>
          <a:bodyPr wrap="square" rtlCol="0">
            <a:spAutoFit/>
          </a:bodyPr>
          <a:lstStyle/>
          <a:p>
            <a:pPr algn="l"/>
            <a:r>
              <a:rPr lang="tr-TR" sz="1000" b="1" dirty="0">
                <a:solidFill>
                  <a:schemeClr val="tx2"/>
                </a:solidFill>
                <a:latin typeface="Calibri" pitchFamily="34" charset="0"/>
                <a:cs typeface="Calibri" pitchFamily="34" charset="0"/>
              </a:rPr>
              <a:t>KBUZEM</a:t>
            </a:r>
            <a:endParaRPr lang="tr-TR" sz="1000" dirty="0">
              <a:solidFill>
                <a:schemeClr val="tx2"/>
              </a:solidFill>
              <a:latin typeface="Calibri" pitchFamily="34" charset="0"/>
              <a:cs typeface="Calibri" pitchFamily="34" charset="0"/>
            </a:endParaRPr>
          </a:p>
          <a:p>
            <a:pPr algn="l"/>
            <a:r>
              <a:rPr lang="tr-TR" sz="1000" dirty="0">
                <a:solidFill>
                  <a:schemeClr val="tx2"/>
                </a:solidFill>
                <a:latin typeface="Calibri" pitchFamily="34" charset="0"/>
                <a:cs typeface="Calibri" pitchFamily="34" charset="0"/>
              </a:rPr>
              <a:t>Karabük Üniversitesi</a:t>
            </a:r>
          </a:p>
          <a:p>
            <a:pPr algn="l"/>
            <a:r>
              <a:rPr lang="tr-TR" sz="1000" dirty="0">
                <a:solidFill>
                  <a:schemeClr val="tx2"/>
                </a:solidFill>
                <a:latin typeface="Calibri" pitchFamily="34" charset="0"/>
                <a:cs typeface="Calibri" pitchFamily="34" charset="0"/>
              </a:rPr>
              <a:t>Uzaktan Eğitim Uygulama ve Araştırma Merkezi</a:t>
            </a:r>
          </a:p>
        </p:txBody>
      </p:sp>
      <p:pic>
        <p:nvPicPr>
          <p:cNvPr id="9" name="2 Resim" descr="Logo_180_202_Modified.PNG"/>
          <p:cNvPicPr/>
          <p:nvPr userDrawn="1"/>
        </p:nvPicPr>
        <p:blipFill>
          <a:blip r:embed="rId2" cstate="print"/>
          <a:stretch>
            <a:fillRect/>
          </a:stretch>
        </p:blipFill>
        <p:spPr>
          <a:xfrm>
            <a:off x="323528" y="332656"/>
            <a:ext cx="838706" cy="936104"/>
          </a:xfrm>
          <a:prstGeom prst="rect">
            <a:avLst/>
          </a:prstGeom>
        </p:spPr>
      </p:pic>
      <p:sp>
        <p:nvSpPr>
          <p:cNvPr id="10" name="Başlık 1"/>
          <p:cNvSpPr>
            <a:spLocks noGrp="1"/>
          </p:cNvSpPr>
          <p:nvPr userDrawn="1">
            <p:ph type="ctrTitle"/>
          </p:nvPr>
        </p:nvSpPr>
        <p:spPr>
          <a:xfrm>
            <a:off x="251520" y="1988840"/>
            <a:ext cx="8640000" cy="2160000"/>
          </a:xfrm>
        </p:spPr>
        <p:txBody>
          <a:bodyPr>
            <a:noAutofit/>
          </a:bodyPr>
          <a:lstStyle>
            <a:lvl1pPr>
              <a:defRPr lang="tr-TR" sz="4400" b="1" kern="1200" dirty="0">
                <a:solidFill>
                  <a:srgbClr val="1F497D">
                    <a:lumMod val="20000"/>
                    <a:lumOff val="80000"/>
                  </a:srgbClr>
                </a:solidFill>
                <a:latin typeface="+mj-lt"/>
                <a:ea typeface="+mj-ea"/>
                <a:cs typeface="+mj-cs"/>
              </a:defRPr>
            </a:lvl1pPr>
          </a:lstStyle>
          <a:p>
            <a:r>
              <a:rPr lang="tr-TR" b="1" dirty="0">
                <a:solidFill>
                  <a:srgbClr val="1F497D">
                    <a:lumMod val="20000"/>
                    <a:lumOff val="80000"/>
                  </a:srgbClr>
                </a:solidFill>
              </a:rPr>
              <a:t>DERSKODU</a:t>
            </a:r>
            <a:br>
              <a:rPr lang="tr-TR" b="1" dirty="0">
                <a:solidFill>
                  <a:srgbClr val="1F497D"/>
                </a:solidFill>
              </a:rPr>
            </a:br>
            <a:r>
              <a:rPr lang="tr-TR" b="1" dirty="0">
                <a:solidFill>
                  <a:srgbClr val="1F497D"/>
                </a:solidFill>
              </a:rPr>
              <a:t>DERS ADI</a:t>
            </a:r>
            <a:endParaRPr lang="tr-TR" dirty="0"/>
          </a:p>
        </p:txBody>
      </p:sp>
      <p:sp>
        <p:nvSpPr>
          <p:cNvPr id="11" name="Alt Başlık 2"/>
          <p:cNvSpPr>
            <a:spLocks noGrp="1"/>
          </p:cNvSpPr>
          <p:nvPr userDrawn="1">
            <p:ph type="subTitle" idx="1" hasCustomPrompt="1"/>
          </p:nvPr>
        </p:nvSpPr>
        <p:spPr>
          <a:xfrm>
            <a:off x="971600" y="4869160"/>
            <a:ext cx="7200000" cy="1440000"/>
          </a:xfrm>
        </p:spPr>
        <p:txBody>
          <a:bodyPr/>
          <a:lstStyle>
            <a:lvl1pPr algn="ctr">
              <a:buNone/>
              <a:defRPr lang="tr-TR" sz="2800" b="1" kern="1200" dirty="0" smtClean="0">
                <a:solidFill>
                  <a:prstClr val="white">
                    <a:lumMod val="75000"/>
                  </a:prstClr>
                </a:solidFill>
                <a:latin typeface="+mn-lt"/>
                <a:ea typeface="+mn-ea"/>
                <a:cs typeface="+mn-cs"/>
              </a:defRPr>
            </a:lvl1pPr>
          </a:lstStyle>
          <a:p>
            <a:pPr lvl="0"/>
            <a:r>
              <a:rPr lang="tr-TR" b="1" dirty="0">
                <a:solidFill>
                  <a:prstClr val="white">
                    <a:lumMod val="75000"/>
                  </a:prstClr>
                </a:solidFill>
              </a:rPr>
              <a:t>Sorumlu Öğretim Elemanı Adı SOYADI</a:t>
            </a:r>
          </a:p>
          <a:p>
            <a:pPr lvl="0"/>
            <a:r>
              <a:rPr lang="tr-TR" sz="2400" b="1" dirty="0">
                <a:solidFill>
                  <a:srgbClr val="1F497D">
                    <a:lumMod val="20000"/>
                    <a:lumOff val="80000"/>
                  </a:srgbClr>
                </a:solidFill>
              </a:rPr>
              <a:t>Öğretim Elemanı E-Posta</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Dikey Metin Yer Tutucusu"/>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89A185F1-28EB-4BE8-A078-960407CBE298}" type="datetime1">
              <a:rPr lang="tr-TR" smtClean="0"/>
              <a:pPr/>
              <a:t>18.01.2018</a:t>
            </a:fld>
            <a:endParaRPr lang="tr-TR"/>
          </a:p>
        </p:txBody>
      </p:sp>
      <p:sp>
        <p:nvSpPr>
          <p:cNvPr id="5" name="4 Altbilgi Yer Tutucusu"/>
          <p:cNvSpPr>
            <a:spLocks noGrp="1"/>
          </p:cNvSpPr>
          <p:nvPr>
            <p:ph type="ftr" sz="quarter" idx="11"/>
          </p:nvPr>
        </p:nvSpPr>
        <p:spPr/>
        <p:txBody>
          <a:bodyPr/>
          <a:lstStyle/>
          <a:p>
            <a:r>
              <a:rPr lang="tr-TR" dirty="0"/>
              <a:t>KBUZEM</a:t>
            </a:r>
          </a:p>
          <a:p>
            <a:r>
              <a:rPr lang="tr-TR" dirty="0"/>
              <a:t>Karabük Üniversitesi</a:t>
            </a:r>
          </a:p>
          <a:p>
            <a:r>
              <a:rPr lang="tr-TR" dirty="0"/>
              <a:t>Uzaktan Eğitim Uygulama ve Araştırma Merkezi</a:t>
            </a:r>
          </a:p>
        </p:txBody>
      </p:sp>
      <p:sp>
        <p:nvSpPr>
          <p:cNvPr id="6" name="5 Slayt Numarası Yer Tutucusu"/>
          <p:cNvSpPr>
            <a:spLocks noGrp="1"/>
          </p:cNvSpPr>
          <p:nvPr>
            <p:ph type="sldNum" sz="quarter" idx="12"/>
          </p:nvPr>
        </p:nvSpPr>
        <p:spPr/>
        <p:txBody>
          <a:bodyPr/>
          <a:lstStyle/>
          <a:p>
            <a:fld id="{F5241D30-471F-4A7E-8796-A38B74581AEE}"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a:t>Asıl başlık stili için tıklatın</a:t>
            </a: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3635F42F-6878-48BE-9A42-D6446ED25F16}" type="datetime1">
              <a:rPr lang="tr-TR" smtClean="0"/>
              <a:pPr/>
              <a:t>18.01.2018</a:t>
            </a:fld>
            <a:endParaRPr lang="tr-TR"/>
          </a:p>
        </p:txBody>
      </p:sp>
      <p:sp>
        <p:nvSpPr>
          <p:cNvPr id="5" name="4 Altbilgi Yer Tutucusu"/>
          <p:cNvSpPr>
            <a:spLocks noGrp="1"/>
          </p:cNvSpPr>
          <p:nvPr>
            <p:ph type="ftr" sz="quarter" idx="11"/>
          </p:nvPr>
        </p:nvSpPr>
        <p:spPr/>
        <p:txBody>
          <a:bodyPr/>
          <a:lstStyle/>
          <a:p>
            <a:r>
              <a:rPr lang="tr-TR" dirty="0"/>
              <a:t>KBUZEM</a:t>
            </a:r>
          </a:p>
          <a:p>
            <a:r>
              <a:rPr lang="tr-TR" dirty="0"/>
              <a:t>Karabük Üniversitesi</a:t>
            </a:r>
          </a:p>
          <a:p>
            <a:r>
              <a:rPr lang="tr-TR" dirty="0"/>
              <a:t>Uzaktan Eğitim Uygulama ve Araştırma Merkezi</a:t>
            </a:r>
          </a:p>
        </p:txBody>
      </p:sp>
      <p:sp>
        <p:nvSpPr>
          <p:cNvPr id="6" name="5 Slayt Numarası Yer Tutucusu"/>
          <p:cNvSpPr>
            <a:spLocks noGrp="1"/>
          </p:cNvSpPr>
          <p:nvPr>
            <p:ph type="sldNum" sz="quarter" idx="12"/>
          </p:nvPr>
        </p:nvSpPr>
        <p:spPr/>
        <p:txBody>
          <a:bodyPr/>
          <a:lstStyle/>
          <a:p>
            <a:fld id="{F5241D30-471F-4A7E-8796-A38B74581AEE}"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a:t>Asıl başlık stili için tıklatın</a:t>
            </a:r>
          </a:p>
        </p:txBody>
      </p:sp>
      <p:sp>
        <p:nvSpPr>
          <p:cNvPr id="3" name="2 İçerik Yer Tutucusu"/>
          <p:cNvSpPr>
            <a:spLocks noGrp="1"/>
          </p:cNvSpPr>
          <p:nvPr>
            <p:ph idx="1"/>
          </p:nvPr>
        </p:nvSpPr>
        <p:spPr/>
        <p:txBody>
          <a:bodyPr/>
          <a:lstStyle/>
          <a:p>
            <a:pPr lvl="0"/>
            <a:r>
              <a:rPr lang="tr-TR" dirty="0"/>
              <a:t>Asıl metin stillerini düzenlemek için tıklatın</a:t>
            </a:r>
          </a:p>
          <a:p>
            <a:pPr lvl="1"/>
            <a:r>
              <a:rPr lang="tr-TR" dirty="0"/>
              <a:t>İkinci düzey</a:t>
            </a:r>
          </a:p>
          <a:p>
            <a:pPr lvl="2"/>
            <a:r>
              <a:rPr lang="tr-TR" dirty="0"/>
              <a:t>Üçüncü düzey</a:t>
            </a:r>
          </a:p>
          <a:p>
            <a:pPr lvl="3"/>
            <a:r>
              <a:rPr lang="tr-TR" dirty="0"/>
              <a:t>Dördüncü düzey</a:t>
            </a:r>
          </a:p>
          <a:p>
            <a:pPr lvl="4"/>
            <a:r>
              <a:rPr lang="tr-TR" dirty="0"/>
              <a:t>Beşinci düzey</a:t>
            </a:r>
          </a:p>
        </p:txBody>
      </p:sp>
      <p:sp>
        <p:nvSpPr>
          <p:cNvPr id="4" name="3 Veri Yer Tutucusu"/>
          <p:cNvSpPr>
            <a:spLocks noGrp="1"/>
          </p:cNvSpPr>
          <p:nvPr>
            <p:ph type="dt" sz="half" idx="10"/>
          </p:nvPr>
        </p:nvSpPr>
        <p:spPr/>
        <p:txBody>
          <a:bodyPr/>
          <a:lstStyle/>
          <a:p>
            <a:fld id="{0532E1CE-F3B0-4014-93BD-2146FE662177}" type="datetime1">
              <a:rPr lang="tr-TR" smtClean="0"/>
              <a:pPr/>
              <a:t>18.01.2018</a:t>
            </a:fld>
            <a:endParaRPr lang="tr-TR"/>
          </a:p>
        </p:txBody>
      </p:sp>
      <p:sp>
        <p:nvSpPr>
          <p:cNvPr id="5" name="4 Altbilgi Yer Tutucusu"/>
          <p:cNvSpPr>
            <a:spLocks noGrp="1"/>
          </p:cNvSpPr>
          <p:nvPr>
            <p:ph type="ftr" sz="quarter" idx="11"/>
          </p:nvPr>
        </p:nvSpPr>
        <p:spPr/>
        <p:txBody>
          <a:bodyPr/>
          <a:lstStyle/>
          <a:p>
            <a:r>
              <a:rPr lang="tr-TR" dirty="0"/>
              <a:t>KBUZEM</a:t>
            </a:r>
          </a:p>
          <a:p>
            <a:r>
              <a:rPr lang="tr-TR" dirty="0"/>
              <a:t>Karabük Üniversitesi</a:t>
            </a:r>
          </a:p>
          <a:p>
            <a:r>
              <a:rPr lang="tr-TR" dirty="0"/>
              <a:t>Uzaktan Eğitim Uygulama ve Araştırma Merkezi</a:t>
            </a:r>
          </a:p>
        </p:txBody>
      </p:sp>
      <p:sp>
        <p:nvSpPr>
          <p:cNvPr id="6" name="5 Slayt Numarası Yer Tutucusu"/>
          <p:cNvSpPr>
            <a:spLocks noGrp="1"/>
          </p:cNvSpPr>
          <p:nvPr>
            <p:ph type="sldNum" sz="quarter" idx="12"/>
          </p:nvPr>
        </p:nvSpPr>
        <p:spPr/>
        <p:txBody>
          <a:bodyPr/>
          <a:lstStyle/>
          <a:p>
            <a:fld id="{F5241D30-471F-4A7E-8796-A38B74581AEE}" type="slidenum">
              <a:rPr lang="tr-TR" smtClean="0"/>
              <a:pPr/>
              <a:t>‹#›</a:t>
            </a:fld>
            <a:endParaRPr lang="tr-TR"/>
          </a:p>
        </p:txBody>
      </p:sp>
      <p:sp>
        <p:nvSpPr>
          <p:cNvPr id="7" name="6 Dikdörtgen"/>
          <p:cNvSpPr/>
          <p:nvPr userDrawn="1"/>
        </p:nvSpPr>
        <p:spPr>
          <a:xfrm>
            <a:off x="457200" y="1508534"/>
            <a:ext cx="8229600" cy="0"/>
          </a:xfrm>
          <a:prstGeom prst="rect">
            <a:avLst/>
          </a:prstGeom>
          <a:solidFill>
            <a:schemeClr val="tx2">
              <a:lumMod val="20000"/>
              <a:lumOff val="80000"/>
            </a:schemeClr>
          </a:solidFill>
          <a:ln>
            <a:solidFill>
              <a:schemeClr val="tx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p>
        </p:txBody>
      </p:sp>
      <p:sp>
        <p:nvSpPr>
          <p:cNvPr id="8" name="7 Dikdörtgen"/>
          <p:cNvSpPr/>
          <p:nvPr userDrawn="1"/>
        </p:nvSpPr>
        <p:spPr>
          <a:xfrm>
            <a:off x="457200" y="6237320"/>
            <a:ext cx="8229600" cy="0"/>
          </a:xfrm>
          <a:prstGeom prst="rect">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a:t>Asıl başlık stili için tıklatın</a:t>
            </a: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3 Veri Yer Tutucusu"/>
          <p:cNvSpPr>
            <a:spLocks noGrp="1"/>
          </p:cNvSpPr>
          <p:nvPr>
            <p:ph type="dt" sz="half" idx="10"/>
          </p:nvPr>
        </p:nvSpPr>
        <p:spPr/>
        <p:txBody>
          <a:bodyPr/>
          <a:lstStyle/>
          <a:p>
            <a:fld id="{20A1C763-97B0-4750-B96D-33125FB8B8B2}" type="datetime1">
              <a:rPr lang="tr-TR" smtClean="0"/>
              <a:pPr/>
              <a:t>18.01.2018</a:t>
            </a:fld>
            <a:endParaRPr lang="tr-TR"/>
          </a:p>
        </p:txBody>
      </p:sp>
      <p:sp>
        <p:nvSpPr>
          <p:cNvPr id="5" name="4 Altbilgi Yer Tutucusu"/>
          <p:cNvSpPr>
            <a:spLocks noGrp="1"/>
          </p:cNvSpPr>
          <p:nvPr>
            <p:ph type="ftr" sz="quarter" idx="11"/>
          </p:nvPr>
        </p:nvSpPr>
        <p:spPr/>
        <p:txBody>
          <a:bodyPr/>
          <a:lstStyle/>
          <a:p>
            <a:r>
              <a:rPr lang="tr-TR" dirty="0"/>
              <a:t>KBUZEM</a:t>
            </a:r>
          </a:p>
          <a:p>
            <a:r>
              <a:rPr lang="tr-TR" dirty="0"/>
              <a:t>Karabük Üniversitesi</a:t>
            </a:r>
          </a:p>
          <a:p>
            <a:r>
              <a:rPr lang="tr-TR" dirty="0"/>
              <a:t>Uzaktan Eğitim Uygulama ve Araştırma Merkezi</a:t>
            </a:r>
          </a:p>
        </p:txBody>
      </p:sp>
      <p:sp>
        <p:nvSpPr>
          <p:cNvPr id="6" name="5 Slayt Numarası Yer Tutucusu"/>
          <p:cNvSpPr>
            <a:spLocks noGrp="1"/>
          </p:cNvSpPr>
          <p:nvPr>
            <p:ph type="sldNum" sz="quarter" idx="12"/>
          </p:nvPr>
        </p:nvSpPr>
        <p:spPr/>
        <p:txBody>
          <a:bodyPr/>
          <a:lstStyle/>
          <a:p>
            <a:fld id="{F5241D30-471F-4A7E-8796-A38B74581AEE}"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Veri Yer Tutucusu"/>
          <p:cNvSpPr>
            <a:spLocks noGrp="1"/>
          </p:cNvSpPr>
          <p:nvPr>
            <p:ph type="dt" sz="half" idx="10"/>
          </p:nvPr>
        </p:nvSpPr>
        <p:spPr/>
        <p:txBody>
          <a:bodyPr/>
          <a:lstStyle/>
          <a:p>
            <a:fld id="{01FE3FC8-54A7-4F52-8052-947519CD1D77}" type="datetime1">
              <a:rPr lang="tr-TR" smtClean="0"/>
              <a:pPr/>
              <a:t>18.01.2018</a:t>
            </a:fld>
            <a:endParaRPr lang="tr-TR"/>
          </a:p>
        </p:txBody>
      </p:sp>
      <p:sp>
        <p:nvSpPr>
          <p:cNvPr id="6" name="5 Altbilgi Yer Tutucusu"/>
          <p:cNvSpPr>
            <a:spLocks noGrp="1"/>
          </p:cNvSpPr>
          <p:nvPr>
            <p:ph type="ftr" sz="quarter" idx="11"/>
          </p:nvPr>
        </p:nvSpPr>
        <p:spPr/>
        <p:txBody>
          <a:bodyPr/>
          <a:lstStyle/>
          <a:p>
            <a:r>
              <a:rPr lang="tr-TR" dirty="0"/>
              <a:t>KBUZEM</a:t>
            </a:r>
          </a:p>
          <a:p>
            <a:r>
              <a:rPr lang="tr-TR" dirty="0"/>
              <a:t>Karabük Üniversitesi</a:t>
            </a:r>
          </a:p>
          <a:p>
            <a:r>
              <a:rPr lang="tr-TR" dirty="0"/>
              <a:t>Uzaktan Eğitim Uygulama ve Araştırma Merkezi</a:t>
            </a:r>
          </a:p>
        </p:txBody>
      </p:sp>
      <p:sp>
        <p:nvSpPr>
          <p:cNvPr id="7" name="6 Slayt Numarası Yer Tutucusu"/>
          <p:cNvSpPr>
            <a:spLocks noGrp="1"/>
          </p:cNvSpPr>
          <p:nvPr>
            <p:ph type="sldNum" sz="quarter" idx="12"/>
          </p:nvPr>
        </p:nvSpPr>
        <p:spPr/>
        <p:txBody>
          <a:bodyPr/>
          <a:lstStyle/>
          <a:p>
            <a:fld id="{F5241D30-471F-4A7E-8796-A38B74581AEE}"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a:t>Asıl başlık stili için tıklatın</a:t>
            </a: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7" name="6 Veri Yer Tutucusu"/>
          <p:cNvSpPr>
            <a:spLocks noGrp="1"/>
          </p:cNvSpPr>
          <p:nvPr>
            <p:ph type="dt" sz="half" idx="10"/>
          </p:nvPr>
        </p:nvSpPr>
        <p:spPr/>
        <p:txBody>
          <a:bodyPr/>
          <a:lstStyle/>
          <a:p>
            <a:fld id="{8895EBE9-8BE7-4758-9AD3-DC4891610767}" type="datetime1">
              <a:rPr lang="tr-TR" smtClean="0"/>
              <a:pPr/>
              <a:t>18.01.2018</a:t>
            </a:fld>
            <a:endParaRPr lang="tr-TR"/>
          </a:p>
        </p:txBody>
      </p:sp>
      <p:sp>
        <p:nvSpPr>
          <p:cNvPr id="8" name="7 Altbilgi Yer Tutucusu"/>
          <p:cNvSpPr>
            <a:spLocks noGrp="1"/>
          </p:cNvSpPr>
          <p:nvPr>
            <p:ph type="ftr" sz="quarter" idx="11"/>
          </p:nvPr>
        </p:nvSpPr>
        <p:spPr/>
        <p:txBody>
          <a:bodyPr/>
          <a:lstStyle/>
          <a:p>
            <a:r>
              <a:rPr lang="tr-TR" dirty="0"/>
              <a:t>KBUZEM</a:t>
            </a:r>
          </a:p>
          <a:p>
            <a:r>
              <a:rPr lang="tr-TR" dirty="0"/>
              <a:t>Karabük Üniversitesi</a:t>
            </a:r>
          </a:p>
          <a:p>
            <a:r>
              <a:rPr lang="tr-TR" dirty="0"/>
              <a:t>Uzaktan Eğitim Uygulama ve Araştırma Merkezi</a:t>
            </a:r>
          </a:p>
        </p:txBody>
      </p:sp>
      <p:sp>
        <p:nvSpPr>
          <p:cNvPr id="9" name="8 Slayt Numarası Yer Tutucusu"/>
          <p:cNvSpPr>
            <a:spLocks noGrp="1"/>
          </p:cNvSpPr>
          <p:nvPr>
            <p:ph type="sldNum" sz="quarter" idx="12"/>
          </p:nvPr>
        </p:nvSpPr>
        <p:spPr/>
        <p:txBody>
          <a:bodyPr/>
          <a:lstStyle/>
          <a:p>
            <a:fld id="{F5241D30-471F-4A7E-8796-A38B74581AEE}"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Veri Yer Tutucusu"/>
          <p:cNvSpPr>
            <a:spLocks noGrp="1"/>
          </p:cNvSpPr>
          <p:nvPr>
            <p:ph type="dt" sz="half" idx="10"/>
          </p:nvPr>
        </p:nvSpPr>
        <p:spPr/>
        <p:txBody>
          <a:bodyPr/>
          <a:lstStyle/>
          <a:p>
            <a:fld id="{2A065590-4D53-4461-B61C-3003973B389A}" type="datetime1">
              <a:rPr lang="tr-TR" smtClean="0"/>
              <a:pPr/>
              <a:t>18.01.2018</a:t>
            </a:fld>
            <a:endParaRPr lang="tr-TR"/>
          </a:p>
        </p:txBody>
      </p:sp>
      <p:sp>
        <p:nvSpPr>
          <p:cNvPr id="4" name="3 Altbilgi Yer Tutucusu"/>
          <p:cNvSpPr>
            <a:spLocks noGrp="1"/>
          </p:cNvSpPr>
          <p:nvPr>
            <p:ph type="ftr" sz="quarter" idx="11"/>
          </p:nvPr>
        </p:nvSpPr>
        <p:spPr/>
        <p:txBody>
          <a:bodyPr/>
          <a:lstStyle/>
          <a:p>
            <a:r>
              <a:rPr lang="tr-TR" dirty="0"/>
              <a:t>KBUZEM</a:t>
            </a:r>
          </a:p>
          <a:p>
            <a:r>
              <a:rPr lang="tr-TR" dirty="0"/>
              <a:t>Karabük Üniversitesi</a:t>
            </a:r>
          </a:p>
          <a:p>
            <a:r>
              <a:rPr lang="tr-TR" dirty="0"/>
              <a:t>Uzaktan Eğitim Uygulama ve Araştırma Merkezi</a:t>
            </a:r>
          </a:p>
        </p:txBody>
      </p:sp>
      <p:sp>
        <p:nvSpPr>
          <p:cNvPr id="5" name="4 Slayt Numarası Yer Tutucusu"/>
          <p:cNvSpPr>
            <a:spLocks noGrp="1"/>
          </p:cNvSpPr>
          <p:nvPr>
            <p:ph type="sldNum" sz="quarter" idx="12"/>
          </p:nvPr>
        </p:nvSpPr>
        <p:spPr/>
        <p:txBody>
          <a:bodyPr/>
          <a:lstStyle/>
          <a:p>
            <a:fld id="{F5241D30-471F-4A7E-8796-A38B74581AEE}"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ŞEKİL&amp;TABLO">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775E62C5-45A6-45E9-B953-7C22FFC73DE8}" type="datetime1">
              <a:rPr lang="tr-TR" smtClean="0"/>
              <a:pPr/>
              <a:t>18.01.2018</a:t>
            </a:fld>
            <a:endParaRPr lang="tr-TR"/>
          </a:p>
        </p:txBody>
      </p:sp>
      <p:sp>
        <p:nvSpPr>
          <p:cNvPr id="5" name="2 Metin Yer Tutucusu"/>
          <p:cNvSpPr>
            <a:spLocks noGrp="1"/>
          </p:cNvSpPr>
          <p:nvPr>
            <p:ph type="body" idx="1"/>
          </p:nvPr>
        </p:nvSpPr>
        <p:spPr>
          <a:xfrm>
            <a:off x="251520" y="188640"/>
            <a:ext cx="8640960" cy="864096"/>
          </a:xfrm>
        </p:spPr>
        <p:txBody>
          <a:bodyPr anchor="t"/>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dirty="0"/>
              <a:t>Asıl metin stillerini düzenlemek için tıklatın</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a:t>Asıl başlık stili için tıklatın</a:t>
            </a: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EBFD888C-1FD4-4EC4-B2AD-951796E4D21B}" type="datetime1">
              <a:rPr lang="tr-TR" smtClean="0"/>
              <a:pPr/>
              <a:t>18.01.2018</a:t>
            </a:fld>
            <a:endParaRPr lang="tr-TR"/>
          </a:p>
        </p:txBody>
      </p:sp>
      <p:sp>
        <p:nvSpPr>
          <p:cNvPr id="6" name="5 Altbilgi Yer Tutucusu"/>
          <p:cNvSpPr>
            <a:spLocks noGrp="1"/>
          </p:cNvSpPr>
          <p:nvPr>
            <p:ph type="ftr" sz="quarter" idx="11"/>
          </p:nvPr>
        </p:nvSpPr>
        <p:spPr/>
        <p:txBody>
          <a:bodyPr/>
          <a:lstStyle/>
          <a:p>
            <a:r>
              <a:rPr lang="tr-TR" dirty="0"/>
              <a:t>KBUZEM</a:t>
            </a:r>
          </a:p>
          <a:p>
            <a:r>
              <a:rPr lang="tr-TR" dirty="0"/>
              <a:t>Karabük Üniversitesi</a:t>
            </a:r>
          </a:p>
          <a:p>
            <a:r>
              <a:rPr lang="tr-TR" dirty="0"/>
              <a:t>Uzaktan Eğitim Uygulama ve Araştırma Merkezi</a:t>
            </a:r>
          </a:p>
        </p:txBody>
      </p:sp>
      <p:sp>
        <p:nvSpPr>
          <p:cNvPr id="7" name="6 Slayt Numarası Yer Tutucusu"/>
          <p:cNvSpPr>
            <a:spLocks noGrp="1"/>
          </p:cNvSpPr>
          <p:nvPr>
            <p:ph type="sldNum" sz="quarter" idx="12"/>
          </p:nvPr>
        </p:nvSpPr>
        <p:spPr/>
        <p:txBody>
          <a:bodyPr/>
          <a:lstStyle/>
          <a:p>
            <a:fld id="{F5241D30-471F-4A7E-8796-A38B74581AEE}"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a:t>Asıl başlık stili için tıklatın</a:t>
            </a: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8C07D340-CD3D-4483-A17F-F607B4624C38}" type="datetime1">
              <a:rPr lang="tr-TR" smtClean="0"/>
              <a:pPr/>
              <a:t>18.01.2018</a:t>
            </a:fld>
            <a:endParaRPr lang="tr-TR"/>
          </a:p>
        </p:txBody>
      </p:sp>
      <p:sp>
        <p:nvSpPr>
          <p:cNvPr id="6" name="5 Altbilgi Yer Tutucusu"/>
          <p:cNvSpPr>
            <a:spLocks noGrp="1"/>
          </p:cNvSpPr>
          <p:nvPr>
            <p:ph type="ftr" sz="quarter" idx="11"/>
          </p:nvPr>
        </p:nvSpPr>
        <p:spPr/>
        <p:txBody>
          <a:bodyPr/>
          <a:lstStyle/>
          <a:p>
            <a:r>
              <a:rPr lang="tr-TR" dirty="0"/>
              <a:t>KBUZEM</a:t>
            </a:r>
          </a:p>
          <a:p>
            <a:r>
              <a:rPr lang="tr-TR" dirty="0"/>
              <a:t>Karabük Üniversitesi</a:t>
            </a:r>
          </a:p>
          <a:p>
            <a:r>
              <a:rPr lang="tr-TR" dirty="0"/>
              <a:t>Uzaktan Eğitim Uygulama ve Araştırma Merkezi</a:t>
            </a:r>
          </a:p>
        </p:txBody>
      </p:sp>
      <p:sp>
        <p:nvSpPr>
          <p:cNvPr id="7" name="6 Slayt Numarası Yer Tutucusu"/>
          <p:cNvSpPr>
            <a:spLocks noGrp="1"/>
          </p:cNvSpPr>
          <p:nvPr>
            <p:ph type="sldNum" sz="quarter" idx="12"/>
          </p:nvPr>
        </p:nvSpPr>
        <p:spPr/>
        <p:txBody>
          <a:bodyPr/>
          <a:lstStyle/>
          <a:p>
            <a:fld id="{F5241D30-471F-4A7E-8796-A38B74581AEE}"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dirty="0"/>
              <a:t>Asıl başlık stili için tıklatın</a:t>
            </a: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dirty="0"/>
              <a:t>Asıl metin stillerini düzenlemek için tıklatın</a:t>
            </a:r>
          </a:p>
          <a:p>
            <a:pPr lvl="1"/>
            <a:r>
              <a:rPr lang="tr-TR" dirty="0"/>
              <a:t>İkinci düzey</a:t>
            </a:r>
          </a:p>
          <a:p>
            <a:pPr lvl="2"/>
            <a:r>
              <a:rPr lang="tr-TR" dirty="0"/>
              <a:t>Üçüncü düzey</a:t>
            </a:r>
          </a:p>
          <a:p>
            <a:pPr lvl="3"/>
            <a:r>
              <a:rPr lang="tr-TR" dirty="0"/>
              <a:t>Dördüncü düzey</a:t>
            </a:r>
          </a:p>
          <a:p>
            <a:pPr lvl="4"/>
            <a:r>
              <a:rPr lang="tr-TR" dirty="0"/>
              <a:t>Beşinci düzey</a:t>
            </a: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D7055D4-BE36-47B7-A4B8-27BD2B189472}" type="datetime1">
              <a:rPr lang="tr-TR" smtClean="0"/>
              <a:pPr/>
              <a:t>18.01.2018</a:t>
            </a:fld>
            <a:endParaRPr lang="tr-TR"/>
          </a:p>
        </p:txBody>
      </p:sp>
      <p:sp>
        <p:nvSpPr>
          <p:cNvPr id="5" name="4 Altbilgi Yer Tutucusu"/>
          <p:cNvSpPr>
            <a:spLocks noGrp="1"/>
          </p:cNvSpPr>
          <p:nvPr>
            <p:ph type="ftr" sz="quarter" idx="3"/>
          </p:nvPr>
        </p:nvSpPr>
        <p:spPr>
          <a:xfrm>
            <a:off x="2627784" y="6356350"/>
            <a:ext cx="3888432" cy="365125"/>
          </a:xfrm>
          <a:prstGeom prst="rect">
            <a:avLst/>
          </a:prstGeom>
        </p:spPr>
        <p:txBody>
          <a:bodyPr vert="horz" lIns="91440" tIns="45720" rIns="91440" bIns="45720" rtlCol="0" anchor="ctr"/>
          <a:lstStyle>
            <a:lvl1pPr algn="ctr">
              <a:defRPr lang="tr-TR" sz="1000" kern="1200" baseline="0" dirty="0" smtClean="0">
                <a:solidFill>
                  <a:schemeClr val="bg1">
                    <a:lumMod val="85000"/>
                  </a:schemeClr>
                </a:solidFill>
                <a:latin typeface="+mn-lt"/>
                <a:ea typeface="+mn-ea"/>
                <a:cs typeface="Calibri" pitchFamily="34" charset="0"/>
              </a:defRPr>
            </a:lvl1pPr>
          </a:lstStyle>
          <a:p>
            <a:r>
              <a:rPr lang="tr-TR" dirty="0"/>
              <a:t>KBUZEM</a:t>
            </a:r>
          </a:p>
          <a:p>
            <a:r>
              <a:rPr lang="tr-TR" dirty="0"/>
              <a:t>Karabük Üniversitesi</a:t>
            </a:r>
          </a:p>
          <a:p>
            <a:r>
              <a:rPr lang="tr-TR" dirty="0"/>
              <a:t>Uzaktan Eğitim Uygulama ve Araştırma Merkezi</a:t>
            </a: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5241D30-471F-4A7E-8796-A38B74581AEE}"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97"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Lst>
  <p:hf hdr="0" dt="0"/>
  <p:txStyles>
    <p:titleStyle>
      <a:lvl1pPr algn="ctr" defTabSz="914400" rtl="0" eaLnBrk="1" latinLnBrk="0" hangingPunct="1">
        <a:spcBef>
          <a:spcPct val="0"/>
        </a:spcBef>
        <a:buNone/>
        <a:defRPr lang="tr-TR" sz="4000" b="1" kern="1200" dirty="0" smtClean="0">
          <a:solidFill>
            <a:schemeClr val="tx2"/>
          </a:solidFill>
          <a:latin typeface="Palatino Linotype" pitchFamily="18" charset="0"/>
          <a:ea typeface="+mj-ea"/>
          <a:cs typeface="+mj-cs"/>
        </a:defRPr>
      </a:lvl1pPr>
    </p:titleStyle>
    <p:bodyStyle>
      <a:lvl1pPr marL="342900" indent="-342900" algn="l" defTabSz="914400" rtl="0" eaLnBrk="1" latinLnBrk="0" hangingPunct="1">
        <a:spcBef>
          <a:spcPct val="20000"/>
        </a:spcBef>
        <a:buFont typeface="Arial" pitchFamily="34" charset="0"/>
        <a:buChar char="•"/>
        <a:defRPr sz="2800" kern="1200">
          <a:solidFill>
            <a:schemeClr val="tx1"/>
          </a:solidFill>
          <a:latin typeface="Palatino Linotype" pitchFamily="18" charset="0"/>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Palatino Linotype" pitchFamily="18" charset="0"/>
          <a:ea typeface="+mn-ea"/>
          <a:cs typeface="+mn-cs"/>
        </a:defRPr>
      </a:lvl2pPr>
      <a:lvl3pPr marL="1143000" indent="-228600" algn="l" defTabSz="914400" rtl="0" eaLnBrk="1" latinLnBrk="0" hangingPunct="1">
        <a:spcBef>
          <a:spcPct val="20000"/>
        </a:spcBef>
        <a:buFont typeface="Wingdings" pitchFamily="2" charset="2"/>
        <a:buChar char="§"/>
        <a:defRPr sz="2000" kern="1200">
          <a:solidFill>
            <a:schemeClr val="tx1"/>
          </a:solidFill>
          <a:latin typeface="Palatino Linotype" pitchFamily="18" charset="0"/>
          <a:ea typeface="+mn-ea"/>
          <a:cs typeface="+mn-cs"/>
        </a:defRPr>
      </a:lvl3pPr>
      <a:lvl4pPr marL="1600200" indent="-228600" algn="l" defTabSz="914400" rtl="0" eaLnBrk="1" latinLnBrk="0" hangingPunct="1">
        <a:spcBef>
          <a:spcPct val="20000"/>
        </a:spcBef>
        <a:buFont typeface="Wingdings" pitchFamily="2" charset="2"/>
        <a:buChar char="ü"/>
        <a:defRPr sz="1800" kern="1200">
          <a:solidFill>
            <a:schemeClr val="tx1"/>
          </a:solidFill>
          <a:latin typeface="Palatino Linotype" pitchFamily="18" charset="0"/>
          <a:ea typeface="+mn-ea"/>
          <a:cs typeface="+mn-cs"/>
        </a:defRPr>
      </a:lvl4pPr>
      <a:lvl5pPr marL="2057400" indent="-228600" algn="l" defTabSz="914400" rtl="0" eaLnBrk="1" latinLnBrk="0" hangingPunct="1">
        <a:spcBef>
          <a:spcPct val="20000"/>
        </a:spcBef>
        <a:buFont typeface="Wingdings" pitchFamily="2" charset="2"/>
        <a:buChar char="v"/>
        <a:defRPr sz="1600" kern="1200">
          <a:solidFill>
            <a:schemeClr val="tx1"/>
          </a:solidFill>
          <a:latin typeface="Palatino Linotype" pitchFamily="18"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251520" y="2061088"/>
            <a:ext cx="8640000" cy="2160000"/>
          </a:xfrm>
        </p:spPr>
        <p:txBody>
          <a:bodyPr/>
          <a:lstStyle/>
          <a:p>
            <a:r>
              <a:rPr dirty="0"/>
              <a:t>TUR18</a:t>
            </a:r>
            <a:r>
              <a:rPr lang="tr-TR" dirty="0"/>
              <a:t>2</a:t>
            </a:r>
            <a:br>
              <a:rPr lang="tr-TR" dirty="0">
                <a:solidFill>
                  <a:srgbClr val="1F497D"/>
                </a:solidFill>
              </a:rPr>
            </a:br>
            <a:r>
              <a:rPr lang="tr-TR" dirty="0">
                <a:solidFill>
                  <a:srgbClr val="1F497D"/>
                </a:solidFill>
              </a:rPr>
              <a:t>TÜRK DİLİ II</a:t>
            </a:r>
            <a:endParaRPr lang="tr-TR" dirty="0"/>
          </a:p>
        </p:txBody>
      </p:sp>
      <p:sp>
        <p:nvSpPr>
          <p:cNvPr id="4" name="3 Dikdörtgen"/>
          <p:cNvSpPr/>
          <p:nvPr/>
        </p:nvSpPr>
        <p:spPr>
          <a:xfrm>
            <a:off x="7020272" y="667986"/>
            <a:ext cx="1728192" cy="492443"/>
          </a:xfrm>
          <a:prstGeom prst="rect">
            <a:avLst/>
          </a:prstGeom>
        </p:spPr>
        <p:txBody>
          <a:bodyPr wrap="square">
            <a:spAutoFit/>
          </a:bodyPr>
          <a:lstStyle/>
          <a:p>
            <a:pPr lvl="0" algn="ctr" fontAlgn="base">
              <a:spcBef>
                <a:spcPct val="0"/>
              </a:spcBef>
              <a:spcAft>
                <a:spcPts val="1000"/>
              </a:spcAft>
            </a:pPr>
            <a:r>
              <a:rPr lang="tr-TR" sz="2600" b="1">
                <a:solidFill>
                  <a:srgbClr val="1F497D"/>
                </a:solidFill>
                <a:latin typeface="Calibri" pitchFamily="34" charset="0"/>
              </a:rPr>
              <a:t>10. </a:t>
            </a:r>
            <a:r>
              <a:rPr lang="tr-TR" sz="2600" b="1" dirty="0">
                <a:solidFill>
                  <a:srgbClr val="1F497D"/>
                </a:solidFill>
                <a:latin typeface="Calibri" pitchFamily="34" charset="0"/>
              </a:rPr>
              <a:t>HAFTA</a:t>
            </a:r>
            <a:endParaRPr lang="tr-TR" sz="2600" dirty="0">
              <a:latin typeface="Arial"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F662E237-0BFD-454E-96B6-CD9948F8922A}"/>
              </a:ext>
            </a:extLst>
          </p:cNvPr>
          <p:cNvSpPr>
            <a:spLocks noGrp="1"/>
          </p:cNvSpPr>
          <p:nvPr>
            <p:ph type="title"/>
          </p:nvPr>
        </p:nvSpPr>
        <p:spPr/>
        <p:txBody>
          <a:bodyPr>
            <a:normAutofit/>
          </a:bodyPr>
          <a:lstStyle/>
          <a:p>
            <a:r>
              <a:rPr lang="tr-TR" dirty="0"/>
              <a:t>Anlatım Biçimleri</a:t>
            </a:r>
          </a:p>
        </p:txBody>
      </p:sp>
      <p:sp>
        <p:nvSpPr>
          <p:cNvPr id="3" name="İçerik Yer Tutucusu 2">
            <a:extLst>
              <a:ext uri="{FF2B5EF4-FFF2-40B4-BE49-F238E27FC236}">
                <a16:creationId xmlns:a16="http://schemas.microsoft.com/office/drawing/2014/main" id="{DDF93878-8849-426C-833B-209460D8206C}"/>
              </a:ext>
            </a:extLst>
          </p:cNvPr>
          <p:cNvSpPr>
            <a:spLocks noGrp="1"/>
          </p:cNvSpPr>
          <p:nvPr>
            <p:ph idx="1"/>
          </p:nvPr>
        </p:nvSpPr>
        <p:spPr/>
        <p:txBody>
          <a:bodyPr>
            <a:normAutofit fontScale="70000" lnSpcReduction="20000"/>
          </a:bodyPr>
          <a:lstStyle/>
          <a:p>
            <a:pPr marL="0" indent="0" algn="just">
              <a:buNone/>
            </a:pPr>
            <a:r>
              <a:rPr lang="tr-TR" b="1" dirty="0"/>
              <a:t>Örnek Metin (Fiziki Portre)</a:t>
            </a:r>
            <a:r>
              <a:rPr lang="tr-TR" dirty="0"/>
              <a:t> </a:t>
            </a:r>
          </a:p>
          <a:p>
            <a:pPr marL="0" indent="0" algn="just">
              <a:buNone/>
            </a:pPr>
            <a:r>
              <a:rPr lang="en-GB" i="1" dirty="0"/>
              <a:t>“</a:t>
            </a:r>
            <a:r>
              <a:rPr lang="en-GB" i="1" dirty="0" err="1"/>
              <a:t>Namık</a:t>
            </a:r>
            <a:r>
              <a:rPr lang="en-GB" i="1" dirty="0"/>
              <a:t> Kemal </a:t>
            </a:r>
            <a:r>
              <a:rPr lang="en-GB" i="1" dirty="0" err="1"/>
              <a:t>gayet</a:t>
            </a:r>
            <a:r>
              <a:rPr lang="en-GB" i="1" dirty="0"/>
              <a:t> </a:t>
            </a:r>
            <a:r>
              <a:rPr lang="en-GB" i="1" dirty="0" err="1"/>
              <a:t>büyük</a:t>
            </a:r>
            <a:r>
              <a:rPr lang="en-GB" i="1" dirty="0"/>
              <a:t> </a:t>
            </a:r>
            <a:r>
              <a:rPr lang="en-GB" i="1" dirty="0" err="1"/>
              <a:t>ve</a:t>
            </a:r>
            <a:r>
              <a:rPr lang="en-GB" i="1" dirty="0"/>
              <a:t> </a:t>
            </a:r>
            <a:r>
              <a:rPr lang="en-GB" i="1" dirty="0" err="1"/>
              <a:t>yuvarlak</a:t>
            </a:r>
            <a:r>
              <a:rPr lang="en-GB" i="1" dirty="0"/>
              <a:t> </a:t>
            </a:r>
            <a:r>
              <a:rPr lang="en-GB" i="1" dirty="0" err="1"/>
              <a:t>başlı</a:t>
            </a:r>
            <a:r>
              <a:rPr lang="en-GB" i="1" dirty="0"/>
              <a:t>, </a:t>
            </a:r>
            <a:r>
              <a:rPr lang="en-GB" i="1" dirty="0" err="1"/>
              <a:t>yüksek</a:t>
            </a:r>
            <a:r>
              <a:rPr lang="en-GB" i="1" dirty="0"/>
              <a:t> </a:t>
            </a:r>
            <a:r>
              <a:rPr lang="en-GB" i="1" dirty="0" err="1"/>
              <a:t>alınlı</a:t>
            </a:r>
            <a:r>
              <a:rPr lang="en-GB" i="1" dirty="0"/>
              <a:t>, </a:t>
            </a:r>
            <a:r>
              <a:rPr lang="en-GB" i="1" dirty="0" err="1"/>
              <a:t>pembe</a:t>
            </a:r>
            <a:r>
              <a:rPr lang="en-GB" i="1" dirty="0"/>
              <a:t> </a:t>
            </a:r>
            <a:r>
              <a:rPr lang="en-GB" i="1" dirty="0" err="1"/>
              <a:t>çehreli</a:t>
            </a:r>
            <a:r>
              <a:rPr lang="en-GB" i="1" dirty="0"/>
              <a:t>, </a:t>
            </a:r>
            <a:r>
              <a:rPr lang="en-GB" i="1" dirty="0" err="1"/>
              <a:t>koyu</a:t>
            </a:r>
            <a:r>
              <a:rPr lang="en-GB" i="1" dirty="0"/>
              <a:t> </a:t>
            </a:r>
            <a:r>
              <a:rPr lang="en-GB" i="1" dirty="0" err="1"/>
              <a:t>ela</a:t>
            </a:r>
            <a:r>
              <a:rPr lang="en-GB" i="1" dirty="0"/>
              <a:t> </a:t>
            </a:r>
            <a:r>
              <a:rPr lang="en-GB" i="1" dirty="0" err="1"/>
              <a:t>gözlü</a:t>
            </a:r>
            <a:r>
              <a:rPr lang="en-GB" i="1" dirty="0"/>
              <a:t>, </a:t>
            </a:r>
            <a:r>
              <a:rPr lang="en-GB" i="1" dirty="0" err="1"/>
              <a:t>ince</a:t>
            </a:r>
            <a:r>
              <a:rPr lang="en-GB" i="1" dirty="0"/>
              <a:t> </a:t>
            </a:r>
            <a:r>
              <a:rPr lang="en-GB" i="1" dirty="0" err="1"/>
              <a:t>burunlu</a:t>
            </a:r>
            <a:r>
              <a:rPr lang="en-GB" i="1" dirty="0"/>
              <a:t>, </a:t>
            </a:r>
            <a:r>
              <a:rPr lang="en-GB" i="1" dirty="0" err="1"/>
              <a:t>fevkalade</a:t>
            </a:r>
            <a:r>
              <a:rPr lang="en-GB" i="1" dirty="0"/>
              <a:t> </a:t>
            </a:r>
            <a:r>
              <a:rPr lang="en-GB" i="1" dirty="0" err="1"/>
              <a:t>güzel</a:t>
            </a:r>
            <a:r>
              <a:rPr lang="en-GB" i="1" dirty="0"/>
              <a:t> </a:t>
            </a:r>
            <a:r>
              <a:rPr lang="en-GB" i="1" dirty="0" err="1"/>
              <a:t>ağızlı</a:t>
            </a:r>
            <a:r>
              <a:rPr lang="en-GB" i="1" dirty="0"/>
              <a:t>, </a:t>
            </a:r>
            <a:r>
              <a:rPr lang="en-GB" i="1" dirty="0" err="1"/>
              <a:t>uzunca</a:t>
            </a:r>
            <a:r>
              <a:rPr lang="en-GB" i="1" dirty="0"/>
              <a:t> </a:t>
            </a:r>
            <a:r>
              <a:rPr lang="en-GB" i="1" dirty="0" err="1"/>
              <a:t>kumral</a:t>
            </a:r>
            <a:r>
              <a:rPr lang="en-GB" i="1" dirty="0"/>
              <a:t> </a:t>
            </a:r>
            <a:r>
              <a:rPr lang="en-GB" i="1" dirty="0" err="1"/>
              <a:t>sakallı</a:t>
            </a:r>
            <a:r>
              <a:rPr lang="en-GB" i="1" dirty="0"/>
              <a:t>, </a:t>
            </a:r>
            <a:r>
              <a:rPr lang="en-GB" i="1" dirty="0" err="1"/>
              <a:t>kısa</a:t>
            </a:r>
            <a:r>
              <a:rPr lang="en-GB" i="1" dirty="0"/>
              <a:t> </a:t>
            </a:r>
            <a:r>
              <a:rPr lang="en-GB" i="1" dirty="0" err="1"/>
              <a:t>denilebilecek</a:t>
            </a:r>
            <a:r>
              <a:rPr lang="en-GB" i="1" dirty="0"/>
              <a:t> </a:t>
            </a:r>
            <a:r>
              <a:rPr lang="en-GB" i="1" dirty="0" err="1"/>
              <a:t>orta</a:t>
            </a:r>
            <a:r>
              <a:rPr lang="en-GB" i="1" dirty="0"/>
              <a:t> </a:t>
            </a:r>
            <a:r>
              <a:rPr lang="en-GB" i="1" dirty="0" err="1"/>
              <a:t>boylu</a:t>
            </a:r>
            <a:r>
              <a:rPr lang="en-GB" i="1" dirty="0"/>
              <a:t>, </a:t>
            </a:r>
            <a:r>
              <a:rPr lang="en-GB" i="1" dirty="0" err="1"/>
              <a:t>şişmanca</a:t>
            </a:r>
            <a:r>
              <a:rPr lang="en-GB" i="1" dirty="0"/>
              <a:t>; </a:t>
            </a:r>
            <a:r>
              <a:rPr lang="en-GB" i="1" dirty="0" err="1"/>
              <a:t>omuzları</a:t>
            </a:r>
            <a:r>
              <a:rPr lang="en-GB" i="1" dirty="0"/>
              <a:t> </a:t>
            </a:r>
            <a:r>
              <a:rPr lang="en-GB" i="1" dirty="0" err="1"/>
              <a:t>geniş</a:t>
            </a:r>
            <a:r>
              <a:rPr lang="en-GB" i="1" dirty="0"/>
              <a:t>, </a:t>
            </a:r>
            <a:r>
              <a:rPr lang="en-GB" i="1" dirty="0" err="1"/>
              <a:t>elleri</a:t>
            </a:r>
            <a:r>
              <a:rPr lang="en-GB" i="1" dirty="0"/>
              <a:t>, </a:t>
            </a:r>
            <a:r>
              <a:rPr lang="en-GB" i="1" dirty="0" err="1"/>
              <a:t>ayakları</a:t>
            </a:r>
            <a:r>
              <a:rPr lang="en-GB" i="1" dirty="0"/>
              <a:t> </a:t>
            </a:r>
            <a:r>
              <a:rPr lang="en-GB" i="1" dirty="0" err="1"/>
              <a:t>küçük</a:t>
            </a:r>
            <a:r>
              <a:rPr lang="en-GB" i="1" dirty="0"/>
              <a:t> </a:t>
            </a:r>
            <a:r>
              <a:rPr lang="en-GB" i="1" dirty="0" err="1"/>
              <a:t>bir</a:t>
            </a:r>
            <a:r>
              <a:rPr lang="en-GB" i="1" dirty="0"/>
              <a:t> </a:t>
            </a:r>
            <a:r>
              <a:rPr lang="en-GB" i="1" dirty="0" err="1"/>
              <a:t>insandı</a:t>
            </a:r>
            <a:r>
              <a:rPr lang="en-GB" i="1" dirty="0"/>
              <a:t>. </a:t>
            </a:r>
            <a:r>
              <a:rPr lang="en-GB" i="1" dirty="0" err="1"/>
              <a:t>Burnunun</a:t>
            </a:r>
            <a:r>
              <a:rPr lang="en-GB" i="1" dirty="0"/>
              <a:t> </a:t>
            </a:r>
            <a:r>
              <a:rPr lang="en-GB" i="1" dirty="0" err="1"/>
              <a:t>sağ</a:t>
            </a:r>
            <a:r>
              <a:rPr lang="en-GB" i="1" dirty="0"/>
              <a:t> alt </a:t>
            </a:r>
            <a:r>
              <a:rPr lang="en-GB" i="1" dirty="0" err="1"/>
              <a:t>tarafında</a:t>
            </a:r>
            <a:r>
              <a:rPr lang="en-GB" i="1" dirty="0"/>
              <a:t>, </a:t>
            </a:r>
            <a:r>
              <a:rPr lang="en-GB" i="1" dirty="0" err="1"/>
              <a:t>attan</a:t>
            </a:r>
            <a:r>
              <a:rPr lang="en-GB" i="1" dirty="0"/>
              <a:t> </a:t>
            </a:r>
            <a:r>
              <a:rPr lang="en-GB" i="1" dirty="0" err="1"/>
              <a:t>düştüğünde</a:t>
            </a:r>
            <a:r>
              <a:rPr lang="en-GB" i="1" dirty="0"/>
              <a:t> </a:t>
            </a:r>
            <a:r>
              <a:rPr lang="en-GB" i="1" dirty="0" err="1"/>
              <a:t>oluşmuş</a:t>
            </a:r>
            <a:r>
              <a:rPr lang="en-GB" i="1" dirty="0"/>
              <a:t> </a:t>
            </a:r>
            <a:r>
              <a:rPr lang="en-GB" i="1" dirty="0" err="1"/>
              <a:t>yaradan</a:t>
            </a:r>
            <a:r>
              <a:rPr lang="en-GB" i="1" dirty="0"/>
              <a:t> </a:t>
            </a:r>
            <a:r>
              <a:rPr lang="en-GB" i="1" dirty="0" err="1"/>
              <a:t>kalma</a:t>
            </a:r>
            <a:r>
              <a:rPr lang="en-GB" i="1" dirty="0"/>
              <a:t> </a:t>
            </a:r>
            <a:r>
              <a:rPr lang="en-GB" i="1" dirty="0" err="1"/>
              <a:t>bir</a:t>
            </a:r>
            <a:r>
              <a:rPr lang="en-GB" i="1" dirty="0"/>
              <a:t> </a:t>
            </a:r>
            <a:r>
              <a:rPr lang="en-GB" i="1" dirty="0" err="1"/>
              <a:t>çizgi</a:t>
            </a:r>
            <a:r>
              <a:rPr lang="en-GB" i="1" dirty="0"/>
              <a:t> </a:t>
            </a:r>
            <a:r>
              <a:rPr lang="en-GB" i="1" dirty="0" err="1"/>
              <a:t>vardı</a:t>
            </a:r>
            <a:r>
              <a:rPr lang="en-GB" i="1" dirty="0"/>
              <a:t>.”</a:t>
            </a:r>
            <a:endParaRPr lang="tr-TR" dirty="0"/>
          </a:p>
          <a:p>
            <a:pPr marL="0" indent="0" algn="just">
              <a:buNone/>
            </a:pPr>
            <a:r>
              <a:rPr lang="en-GB" i="1" dirty="0"/>
              <a:t> </a:t>
            </a:r>
            <a:endParaRPr lang="tr-TR" dirty="0"/>
          </a:p>
          <a:p>
            <a:pPr marL="0" indent="0" algn="just">
              <a:buNone/>
            </a:pPr>
            <a:r>
              <a:rPr lang="tr-TR" b="1" dirty="0"/>
              <a:t>Örnek Metin (Ruhsal Portre)</a:t>
            </a:r>
            <a:r>
              <a:rPr lang="tr-TR" dirty="0"/>
              <a:t> </a:t>
            </a:r>
          </a:p>
          <a:p>
            <a:pPr marL="0" indent="0" algn="just" fontAlgn="b">
              <a:buNone/>
            </a:pPr>
            <a:r>
              <a:rPr lang="tr-TR" i="1" dirty="0"/>
              <a:t>“Mehmet, içine kapanık, sessiz, çevresiyle iletişi olmayan bir kişidir. Sorunca söyler, üzerine vazife olmayan işlere karışmaz. Onun bu çekingenliği sosyal hayatını da etkiler. Köy meydanlarındaki kahvelerde, bir köşeye sinerek, saatlerce düşünür durur. Önündeki gazeteleri okur gibi yaparak, gözleri dalgın, mahzun bir şekilde etrafı seyreder. Hüzünlü, melankolik hali nedeniyle kimse ona ilişmez. Karamsar hayatı boyunca bir çift kelimesi, çay verdir. Çayı içerken, yüzünde hafif bir tebessüm ve mutluluk işaretleri belirir.”</a:t>
            </a:r>
            <a:endParaRPr lang="tr-TR" dirty="0"/>
          </a:p>
          <a:p>
            <a:pPr marL="0" indent="0" algn="just">
              <a:buNone/>
            </a:pPr>
            <a:endParaRPr lang="tr-TR" dirty="0"/>
          </a:p>
        </p:txBody>
      </p:sp>
      <p:sp>
        <p:nvSpPr>
          <p:cNvPr id="4" name="Alt Bilgi Yer Tutucusu 3">
            <a:extLst>
              <a:ext uri="{FF2B5EF4-FFF2-40B4-BE49-F238E27FC236}">
                <a16:creationId xmlns:a16="http://schemas.microsoft.com/office/drawing/2014/main" id="{DDABA066-9672-44D3-BEE9-829462B3721C}"/>
              </a:ext>
            </a:extLst>
          </p:cNvPr>
          <p:cNvSpPr>
            <a:spLocks noGrp="1"/>
          </p:cNvSpPr>
          <p:nvPr>
            <p:ph type="ftr" sz="quarter" idx="11"/>
          </p:nvPr>
        </p:nvSpPr>
        <p:spPr/>
        <p:txBody>
          <a:bodyPr/>
          <a:lstStyle/>
          <a:p>
            <a:r>
              <a:rPr lang="tr-TR"/>
              <a:t>KBUZEM</a:t>
            </a:r>
          </a:p>
          <a:p>
            <a:r>
              <a:rPr lang="tr-TR"/>
              <a:t>Karabük Üniversitesi</a:t>
            </a:r>
          </a:p>
          <a:p>
            <a:r>
              <a:rPr lang="tr-TR"/>
              <a:t>Uzaktan Eğitim Uygulama ve Araştırma Merkezi</a:t>
            </a:r>
            <a:endParaRPr lang="tr-TR" dirty="0"/>
          </a:p>
        </p:txBody>
      </p:sp>
      <p:sp>
        <p:nvSpPr>
          <p:cNvPr id="5" name="Slayt Numarası Yer Tutucusu 4">
            <a:extLst>
              <a:ext uri="{FF2B5EF4-FFF2-40B4-BE49-F238E27FC236}">
                <a16:creationId xmlns:a16="http://schemas.microsoft.com/office/drawing/2014/main" id="{58287A1B-1FE5-45CF-98EF-D269247F1964}"/>
              </a:ext>
            </a:extLst>
          </p:cNvPr>
          <p:cNvSpPr>
            <a:spLocks noGrp="1"/>
          </p:cNvSpPr>
          <p:nvPr>
            <p:ph type="sldNum" sz="quarter" idx="12"/>
          </p:nvPr>
        </p:nvSpPr>
        <p:spPr/>
        <p:txBody>
          <a:bodyPr/>
          <a:lstStyle/>
          <a:p>
            <a:fld id="{F5241D30-471F-4A7E-8796-A38B74581AEE}" type="slidenum">
              <a:rPr lang="tr-TR" smtClean="0"/>
              <a:pPr/>
              <a:t>10</a:t>
            </a:fld>
            <a:endParaRPr lang="tr-TR"/>
          </a:p>
        </p:txBody>
      </p:sp>
    </p:spTree>
    <p:extLst>
      <p:ext uri="{BB962C8B-B14F-4D97-AF65-F5344CB8AC3E}">
        <p14:creationId xmlns:p14="http://schemas.microsoft.com/office/powerpoint/2010/main" val="25164757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A958BEDC-FB0F-4ABA-9A9D-B6E5349667B7}"/>
              </a:ext>
            </a:extLst>
          </p:cNvPr>
          <p:cNvSpPr>
            <a:spLocks noGrp="1"/>
          </p:cNvSpPr>
          <p:nvPr>
            <p:ph type="title"/>
          </p:nvPr>
        </p:nvSpPr>
        <p:spPr/>
        <p:txBody>
          <a:bodyPr/>
          <a:lstStyle/>
          <a:p>
            <a:r>
              <a:rPr lang="tr-TR" dirty="0"/>
              <a:t>Anlatım Biçimleri</a:t>
            </a:r>
          </a:p>
        </p:txBody>
      </p:sp>
      <p:sp>
        <p:nvSpPr>
          <p:cNvPr id="3" name="İçerik Yer Tutucusu 2">
            <a:extLst>
              <a:ext uri="{FF2B5EF4-FFF2-40B4-BE49-F238E27FC236}">
                <a16:creationId xmlns:a16="http://schemas.microsoft.com/office/drawing/2014/main" id="{25E0FD71-AFEA-4F3E-A979-32DBDD0819AB}"/>
              </a:ext>
            </a:extLst>
          </p:cNvPr>
          <p:cNvSpPr>
            <a:spLocks noGrp="1"/>
          </p:cNvSpPr>
          <p:nvPr>
            <p:ph idx="1"/>
          </p:nvPr>
        </p:nvSpPr>
        <p:spPr/>
        <p:txBody>
          <a:bodyPr>
            <a:normAutofit fontScale="85000" lnSpcReduction="20000"/>
          </a:bodyPr>
          <a:lstStyle/>
          <a:p>
            <a:pPr marL="0" indent="0" algn="just">
              <a:buNone/>
            </a:pPr>
            <a:r>
              <a:rPr lang="en-GB" b="1" dirty="0" err="1"/>
              <a:t>Öyküleme</a:t>
            </a:r>
            <a:r>
              <a:rPr lang="en-GB" b="1" dirty="0"/>
              <a:t> (</a:t>
            </a:r>
            <a:r>
              <a:rPr lang="en-GB" b="1" dirty="0" err="1"/>
              <a:t>Hikâye</a:t>
            </a:r>
            <a:r>
              <a:rPr lang="en-GB" b="1" dirty="0"/>
              <a:t> </a:t>
            </a:r>
            <a:r>
              <a:rPr lang="en-GB" b="1" dirty="0" err="1"/>
              <a:t>Etme</a:t>
            </a:r>
            <a:r>
              <a:rPr lang="en-GB" b="1" dirty="0"/>
              <a:t>)</a:t>
            </a:r>
            <a:endParaRPr lang="tr-TR" b="1" dirty="0"/>
          </a:p>
          <a:p>
            <a:pPr marL="0" indent="0" algn="just">
              <a:buNone/>
            </a:pPr>
            <a:r>
              <a:rPr lang="tr-TR" dirty="0"/>
              <a:t>Herhangi bir olayın yer, zaman ve kişilere bağlı olarak belli bir sıraya göre anlatılmasıdır. </a:t>
            </a:r>
            <a:r>
              <a:rPr lang="en-GB" dirty="0"/>
              <a:t>Bu </a:t>
            </a:r>
            <a:r>
              <a:rPr lang="en-GB" dirty="0" err="1"/>
              <a:t>anlatım</a:t>
            </a:r>
            <a:r>
              <a:rPr lang="en-GB" dirty="0"/>
              <a:t> </a:t>
            </a:r>
            <a:r>
              <a:rPr lang="en-GB" dirty="0" err="1"/>
              <a:t>biçiminde</a:t>
            </a:r>
            <a:r>
              <a:rPr lang="en-GB" dirty="0"/>
              <a:t> </a:t>
            </a:r>
            <a:r>
              <a:rPr lang="en-GB" dirty="0" err="1"/>
              <a:t>ana</a:t>
            </a:r>
            <a:r>
              <a:rPr lang="en-GB" dirty="0"/>
              <a:t> </a:t>
            </a:r>
            <a:r>
              <a:rPr lang="en-GB" dirty="0" err="1"/>
              <a:t>unsur</a:t>
            </a:r>
            <a:r>
              <a:rPr lang="en-GB" dirty="0"/>
              <a:t> </a:t>
            </a:r>
            <a:r>
              <a:rPr lang="en-GB" dirty="0" err="1"/>
              <a:t>bir</a:t>
            </a:r>
            <a:r>
              <a:rPr lang="en-GB" dirty="0"/>
              <a:t> </a:t>
            </a:r>
            <a:r>
              <a:rPr lang="en-GB" dirty="0" err="1"/>
              <a:t>olaydır</a:t>
            </a:r>
            <a:r>
              <a:rPr lang="en-GB" dirty="0"/>
              <a:t>. Olay </a:t>
            </a:r>
            <a:r>
              <a:rPr lang="en-GB" dirty="0" err="1"/>
              <a:t>olmadan</a:t>
            </a:r>
            <a:r>
              <a:rPr lang="en-GB" dirty="0"/>
              <a:t> </a:t>
            </a:r>
            <a:r>
              <a:rPr lang="en-GB" dirty="0" err="1"/>
              <a:t>öyküleme</a:t>
            </a:r>
            <a:r>
              <a:rPr lang="en-GB" dirty="0"/>
              <a:t> </a:t>
            </a:r>
            <a:r>
              <a:rPr lang="en-GB" dirty="0" err="1"/>
              <a:t>olmaz</a:t>
            </a:r>
            <a:r>
              <a:rPr lang="en-GB" dirty="0"/>
              <a:t>. </a:t>
            </a:r>
            <a:r>
              <a:rPr lang="en-GB" dirty="0" err="1"/>
              <a:t>Öykülemede</a:t>
            </a:r>
            <a:r>
              <a:rPr lang="en-GB" dirty="0"/>
              <a:t> her </a:t>
            </a:r>
            <a:r>
              <a:rPr lang="en-GB" dirty="0" err="1"/>
              <a:t>şey</a:t>
            </a:r>
            <a:r>
              <a:rPr lang="en-GB" dirty="0"/>
              <a:t> </a:t>
            </a:r>
            <a:r>
              <a:rPr lang="en-GB" dirty="0" err="1"/>
              <a:t>devinim</a:t>
            </a:r>
            <a:r>
              <a:rPr lang="en-GB" dirty="0"/>
              <a:t> (</a:t>
            </a:r>
            <a:r>
              <a:rPr lang="en-GB" dirty="0" err="1"/>
              <a:t>hareket</a:t>
            </a:r>
            <a:r>
              <a:rPr lang="en-GB" dirty="0"/>
              <a:t>) </a:t>
            </a:r>
            <a:r>
              <a:rPr lang="en-GB" dirty="0" err="1"/>
              <a:t>halinde</a:t>
            </a:r>
            <a:r>
              <a:rPr lang="en-GB" dirty="0"/>
              <a:t> </a:t>
            </a:r>
            <a:r>
              <a:rPr lang="en-GB" dirty="0" err="1"/>
              <a:t>verilir</a:t>
            </a:r>
            <a:r>
              <a:rPr lang="en-GB" dirty="0"/>
              <a:t>. </a:t>
            </a:r>
            <a:r>
              <a:rPr lang="en-GB" dirty="0" err="1"/>
              <a:t>Burada</a:t>
            </a:r>
            <a:r>
              <a:rPr lang="en-GB" dirty="0"/>
              <a:t> </a:t>
            </a:r>
            <a:r>
              <a:rPr lang="en-GB" dirty="0" err="1"/>
              <a:t>olaylar</a:t>
            </a:r>
            <a:r>
              <a:rPr lang="en-GB" dirty="0"/>
              <a:t> </a:t>
            </a:r>
            <a:r>
              <a:rPr lang="en-GB" dirty="0" err="1"/>
              <a:t>gerçek</a:t>
            </a:r>
            <a:r>
              <a:rPr lang="en-GB" dirty="0"/>
              <a:t> </a:t>
            </a:r>
            <a:r>
              <a:rPr lang="en-GB" dirty="0" err="1"/>
              <a:t>ya</a:t>
            </a:r>
            <a:r>
              <a:rPr lang="en-GB" dirty="0"/>
              <a:t> da </a:t>
            </a:r>
            <a:r>
              <a:rPr lang="en-GB" dirty="0" err="1"/>
              <a:t>tasarlanmış</a:t>
            </a:r>
            <a:r>
              <a:rPr lang="en-GB" dirty="0"/>
              <a:t> </a:t>
            </a:r>
            <a:r>
              <a:rPr lang="en-GB" dirty="0" err="1"/>
              <a:t>olabilir</a:t>
            </a:r>
            <a:r>
              <a:rPr lang="en-GB" dirty="0"/>
              <a:t>. </a:t>
            </a:r>
            <a:r>
              <a:rPr lang="en-GB" dirty="0" err="1"/>
              <a:t>Olayların</a:t>
            </a:r>
            <a:r>
              <a:rPr lang="en-GB" dirty="0"/>
              <a:t> </a:t>
            </a:r>
            <a:r>
              <a:rPr lang="en-GB" dirty="0" err="1"/>
              <a:t>kahramanları</a:t>
            </a:r>
            <a:r>
              <a:rPr lang="en-GB" dirty="0"/>
              <a:t> </a:t>
            </a:r>
            <a:r>
              <a:rPr lang="en-GB" dirty="0" err="1"/>
              <a:t>genellikle</a:t>
            </a:r>
            <a:r>
              <a:rPr lang="en-GB" dirty="0"/>
              <a:t> </a:t>
            </a:r>
            <a:r>
              <a:rPr lang="en-GB" dirty="0" err="1"/>
              <a:t>insanlardır</a:t>
            </a:r>
            <a:r>
              <a:rPr lang="en-GB" dirty="0"/>
              <a:t>. </a:t>
            </a:r>
            <a:r>
              <a:rPr lang="en-GB" dirty="0" err="1"/>
              <a:t>Öykülemede</a:t>
            </a:r>
            <a:r>
              <a:rPr lang="en-GB" dirty="0"/>
              <a:t> </a:t>
            </a:r>
            <a:r>
              <a:rPr lang="en-GB" dirty="0" err="1"/>
              <a:t>olaylar</a:t>
            </a:r>
            <a:r>
              <a:rPr lang="en-GB" dirty="0"/>
              <a:t>, belli </a:t>
            </a:r>
            <a:r>
              <a:rPr lang="en-GB" dirty="0" err="1"/>
              <a:t>bir</a:t>
            </a:r>
            <a:r>
              <a:rPr lang="en-GB" dirty="0"/>
              <a:t> zaman </a:t>
            </a:r>
            <a:r>
              <a:rPr lang="en-GB" dirty="0" err="1"/>
              <a:t>dilimi</a:t>
            </a:r>
            <a:r>
              <a:rPr lang="en-GB" dirty="0"/>
              <a:t> </a:t>
            </a:r>
            <a:r>
              <a:rPr lang="en-GB" dirty="0" err="1"/>
              <a:t>içinde</a:t>
            </a:r>
            <a:r>
              <a:rPr lang="en-GB" dirty="0"/>
              <a:t> </a:t>
            </a:r>
            <a:r>
              <a:rPr lang="en-GB" dirty="0" err="1"/>
              <a:t>geçer</a:t>
            </a:r>
            <a:r>
              <a:rPr lang="en-GB" dirty="0"/>
              <a:t>. </a:t>
            </a:r>
            <a:r>
              <a:rPr lang="en-GB" dirty="0" err="1"/>
              <a:t>Zincirleme</a:t>
            </a:r>
            <a:r>
              <a:rPr lang="en-GB" dirty="0"/>
              <a:t> </a:t>
            </a:r>
            <a:r>
              <a:rPr lang="en-GB" dirty="0" err="1"/>
              <a:t>olarak</a:t>
            </a:r>
            <a:r>
              <a:rPr lang="en-GB" dirty="0"/>
              <a:t>, </a:t>
            </a:r>
            <a:r>
              <a:rPr lang="en-GB" dirty="0" err="1"/>
              <a:t>önce</a:t>
            </a:r>
            <a:r>
              <a:rPr lang="en-GB" dirty="0"/>
              <a:t> </a:t>
            </a:r>
            <a:r>
              <a:rPr lang="en-GB" dirty="0" err="1"/>
              <a:t>olayın</a:t>
            </a:r>
            <a:r>
              <a:rPr lang="en-GB" dirty="0"/>
              <a:t> </a:t>
            </a:r>
            <a:r>
              <a:rPr lang="en-GB" dirty="0" err="1"/>
              <a:t>başlayışı</a:t>
            </a:r>
            <a:r>
              <a:rPr lang="en-GB" dirty="0"/>
              <a:t>, </a:t>
            </a:r>
            <a:r>
              <a:rPr lang="en-GB" dirty="0" err="1"/>
              <a:t>sonra</a:t>
            </a:r>
            <a:r>
              <a:rPr lang="en-GB" dirty="0"/>
              <a:t> </a:t>
            </a:r>
            <a:r>
              <a:rPr lang="en-GB" dirty="0" err="1"/>
              <a:t>gelişmesi</a:t>
            </a:r>
            <a:r>
              <a:rPr lang="en-GB" dirty="0"/>
              <a:t> </a:t>
            </a:r>
            <a:r>
              <a:rPr lang="en-GB" dirty="0" err="1"/>
              <a:t>daha</a:t>
            </a:r>
            <a:r>
              <a:rPr lang="en-GB" dirty="0"/>
              <a:t> </a:t>
            </a:r>
            <a:r>
              <a:rPr lang="en-GB" dirty="0" err="1"/>
              <a:t>sonra</a:t>
            </a:r>
            <a:r>
              <a:rPr lang="en-GB" dirty="0"/>
              <a:t> da </a:t>
            </a:r>
            <a:r>
              <a:rPr lang="en-GB" dirty="0" err="1"/>
              <a:t>sona</a:t>
            </a:r>
            <a:r>
              <a:rPr lang="en-GB" dirty="0"/>
              <a:t> </a:t>
            </a:r>
            <a:r>
              <a:rPr lang="en-GB" dirty="0" err="1"/>
              <a:t>erişi</a:t>
            </a:r>
            <a:r>
              <a:rPr lang="en-GB" dirty="0"/>
              <a:t> </a:t>
            </a:r>
            <a:r>
              <a:rPr lang="en-GB" dirty="0" err="1"/>
              <a:t>anlatılır</a:t>
            </a:r>
            <a:r>
              <a:rPr lang="en-GB" dirty="0"/>
              <a:t>. Bu </a:t>
            </a:r>
            <a:r>
              <a:rPr lang="en-GB" dirty="0" err="1"/>
              <a:t>teknik</a:t>
            </a:r>
            <a:r>
              <a:rPr lang="en-GB" dirty="0"/>
              <a:t>, roman, </a:t>
            </a:r>
            <a:r>
              <a:rPr lang="en-GB" dirty="0" err="1"/>
              <a:t>hikâye</a:t>
            </a:r>
            <a:r>
              <a:rPr lang="en-GB" dirty="0"/>
              <a:t>, </a:t>
            </a:r>
            <a:r>
              <a:rPr lang="en-GB" dirty="0" err="1"/>
              <a:t>biyografi</a:t>
            </a:r>
            <a:r>
              <a:rPr lang="en-GB" dirty="0"/>
              <a:t>, </a:t>
            </a:r>
            <a:r>
              <a:rPr lang="en-GB" dirty="0" err="1"/>
              <a:t>hatıra</a:t>
            </a:r>
            <a:r>
              <a:rPr lang="en-GB" dirty="0"/>
              <a:t>, </a:t>
            </a:r>
            <a:r>
              <a:rPr lang="en-GB" dirty="0" err="1"/>
              <a:t>gezi</a:t>
            </a:r>
            <a:r>
              <a:rPr lang="en-GB" dirty="0"/>
              <a:t> </a:t>
            </a:r>
            <a:r>
              <a:rPr lang="en-GB" dirty="0" err="1"/>
              <a:t>yazısı</a:t>
            </a:r>
            <a:r>
              <a:rPr lang="en-GB" dirty="0"/>
              <a:t>, </a:t>
            </a:r>
            <a:r>
              <a:rPr lang="en-GB" dirty="0" err="1"/>
              <a:t>otobiyografi</a:t>
            </a:r>
            <a:r>
              <a:rPr lang="en-GB" dirty="0"/>
              <a:t> </a:t>
            </a:r>
            <a:r>
              <a:rPr lang="en-GB" dirty="0" err="1"/>
              <a:t>gibi</a:t>
            </a:r>
            <a:r>
              <a:rPr lang="en-GB" dirty="0"/>
              <a:t> </a:t>
            </a:r>
            <a:r>
              <a:rPr lang="en-GB" dirty="0" err="1"/>
              <a:t>edebi</a:t>
            </a:r>
            <a:r>
              <a:rPr lang="en-GB" dirty="0"/>
              <a:t> </a:t>
            </a:r>
            <a:r>
              <a:rPr lang="en-GB" dirty="0" err="1"/>
              <a:t>türlerde</a:t>
            </a:r>
            <a:r>
              <a:rPr lang="en-GB" dirty="0"/>
              <a:t> </a:t>
            </a:r>
            <a:r>
              <a:rPr lang="en-GB" dirty="0" err="1"/>
              <a:t>temel</a:t>
            </a:r>
            <a:r>
              <a:rPr lang="en-GB" dirty="0"/>
              <a:t> </a:t>
            </a:r>
            <a:r>
              <a:rPr lang="en-GB" dirty="0" err="1"/>
              <a:t>anlatım</a:t>
            </a:r>
            <a:r>
              <a:rPr lang="en-GB" dirty="0"/>
              <a:t> </a:t>
            </a:r>
            <a:r>
              <a:rPr lang="en-GB" dirty="0" err="1"/>
              <a:t>biçimi</a:t>
            </a:r>
            <a:r>
              <a:rPr lang="en-GB" dirty="0"/>
              <a:t> </a:t>
            </a:r>
            <a:r>
              <a:rPr lang="en-GB" dirty="0" err="1"/>
              <a:t>olarak</a:t>
            </a:r>
            <a:r>
              <a:rPr lang="en-GB" dirty="0"/>
              <a:t> </a:t>
            </a:r>
            <a:r>
              <a:rPr lang="en-GB" dirty="0" err="1"/>
              <a:t>kullanılır</a:t>
            </a:r>
            <a:r>
              <a:rPr lang="en-GB" dirty="0"/>
              <a:t>. </a:t>
            </a:r>
            <a:r>
              <a:rPr lang="en-GB" dirty="0" err="1"/>
              <a:t>Amaç</a:t>
            </a:r>
            <a:r>
              <a:rPr lang="en-GB" dirty="0"/>
              <a:t> </a:t>
            </a:r>
            <a:r>
              <a:rPr lang="en-GB" dirty="0" err="1"/>
              <a:t>okuyucuyu</a:t>
            </a:r>
            <a:r>
              <a:rPr lang="en-GB" dirty="0"/>
              <a:t> </a:t>
            </a:r>
            <a:r>
              <a:rPr lang="en-GB" dirty="0" err="1"/>
              <a:t>olay</a:t>
            </a:r>
            <a:r>
              <a:rPr lang="en-GB" dirty="0"/>
              <a:t> </a:t>
            </a:r>
            <a:r>
              <a:rPr lang="en-GB" dirty="0" err="1"/>
              <a:t>içinde</a:t>
            </a:r>
            <a:r>
              <a:rPr lang="en-GB" dirty="0"/>
              <a:t> </a:t>
            </a:r>
            <a:r>
              <a:rPr lang="en-GB" dirty="0" err="1"/>
              <a:t>yaşatmak</a:t>
            </a:r>
            <a:r>
              <a:rPr lang="en-GB" dirty="0"/>
              <a:t>, </a:t>
            </a:r>
            <a:r>
              <a:rPr lang="en-GB" dirty="0" err="1"/>
              <a:t>duygulandırmak</a:t>
            </a:r>
            <a:r>
              <a:rPr lang="en-GB" dirty="0"/>
              <a:t>, </a:t>
            </a:r>
            <a:r>
              <a:rPr lang="en-GB" dirty="0" err="1"/>
              <a:t>heyecanlandırmak</a:t>
            </a:r>
            <a:r>
              <a:rPr lang="en-GB" dirty="0"/>
              <a:t> </a:t>
            </a:r>
            <a:r>
              <a:rPr lang="en-GB" dirty="0" err="1"/>
              <a:t>ise</a:t>
            </a:r>
            <a:r>
              <a:rPr lang="en-GB" dirty="0"/>
              <a:t> </a:t>
            </a:r>
            <a:r>
              <a:rPr lang="en-GB" dirty="0" err="1"/>
              <a:t>bu</a:t>
            </a:r>
            <a:r>
              <a:rPr lang="en-GB" dirty="0"/>
              <a:t> </a:t>
            </a:r>
            <a:r>
              <a:rPr lang="en-GB" dirty="0" err="1"/>
              <a:t>anlatım</a:t>
            </a:r>
            <a:r>
              <a:rPr lang="en-GB" dirty="0"/>
              <a:t> </a:t>
            </a:r>
            <a:r>
              <a:rPr lang="en-GB" dirty="0" err="1"/>
              <a:t>şekli</a:t>
            </a:r>
            <a:r>
              <a:rPr lang="en-GB" dirty="0"/>
              <a:t> </a:t>
            </a:r>
            <a:r>
              <a:rPr lang="en-GB" dirty="0" err="1"/>
              <a:t>seçilir</a:t>
            </a:r>
            <a:r>
              <a:rPr lang="en-GB" dirty="0"/>
              <a:t>.</a:t>
            </a:r>
            <a:endParaRPr lang="tr-TR" dirty="0"/>
          </a:p>
          <a:p>
            <a:pPr marL="0" indent="0" algn="just">
              <a:buNone/>
            </a:pPr>
            <a:endParaRPr lang="tr-TR" dirty="0"/>
          </a:p>
        </p:txBody>
      </p:sp>
      <p:sp>
        <p:nvSpPr>
          <p:cNvPr id="4" name="Alt Bilgi Yer Tutucusu 3">
            <a:extLst>
              <a:ext uri="{FF2B5EF4-FFF2-40B4-BE49-F238E27FC236}">
                <a16:creationId xmlns:a16="http://schemas.microsoft.com/office/drawing/2014/main" id="{3E303020-A9C3-45A2-B325-03F347AF02E4}"/>
              </a:ext>
            </a:extLst>
          </p:cNvPr>
          <p:cNvSpPr>
            <a:spLocks noGrp="1"/>
          </p:cNvSpPr>
          <p:nvPr>
            <p:ph type="ftr" sz="quarter" idx="11"/>
          </p:nvPr>
        </p:nvSpPr>
        <p:spPr/>
        <p:txBody>
          <a:bodyPr/>
          <a:lstStyle/>
          <a:p>
            <a:r>
              <a:rPr lang="tr-TR"/>
              <a:t>KBUZEM</a:t>
            </a:r>
          </a:p>
          <a:p>
            <a:r>
              <a:rPr lang="tr-TR"/>
              <a:t>Karabük Üniversitesi</a:t>
            </a:r>
          </a:p>
          <a:p>
            <a:r>
              <a:rPr lang="tr-TR"/>
              <a:t>Uzaktan Eğitim Uygulama ve Araştırma Merkezi</a:t>
            </a:r>
            <a:endParaRPr lang="tr-TR" dirty="0"/>
          </a:p>
        </p:txBody>
      </p:sp>
      <p:sp>
        <p:nvSpPr>
          <p:cNvPr id="5" name="Slayt Numarası Yer Tutucusu 4">
            <a:extLst>
              <a:ext uri="{FF2B5EF4-FFF2-40B4-BE49-F238E27FC236}">
                <a16:creationId xmlns:a16="http://schemas.microsoft.com/office/drawing/2014/main" id="{3D757A25-253F-46D8-B20B-39881DDC0677}"/>
              </a:ext>
            </a:extLst>
          </p:cNvPr>
          <p:cNvSpPr>
            <a:spLocks noGrp="1"/>
          </p:cNvSpPr>
          <p:nvPr>
            <p:ph type="sldNum" sz="quarter" idx="12"/>
          </p:nvPr>
        </p:nvSpPr>
        <p:spPr/>
        <p:txBody>
          <a:bodyPr/>
          <a:lstStyle/>
          <a:p>
            <a:fld id="{F5241D30-471F-4A7E-8796-A38B74581AEE}" type="slidenum">
              <a:rPr lang="tr-TR" smtClean="0"/>
              <a:pPr/>
              <a:t>11</a:t>
            </a:fld>
            <a:endParaRPr lang="tr-TR"/>
          </a:p>
        </p:txBody>
      </p:sp>
    </p:spTree>
    <p:extLst>
      <p:ext uri="{BB962C8B-B14F-4D97-AF65-F5344CB8AC3E}">
        <p14:creationId xmlns:p14="http://schemas.microsoft.com/office/powerpoint/2010/main" val="16678076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6EC34491-3143-4D4C-9708-4E9EB5042C45}"/>
              </a:ext>
            </a:extLst>
          </p:cNvPr>
          <p:cNvSpPr>
            <a:spLocks noGrp="1"/>
          </p:cNvSpPr>
          <p:nvPr>
            <p:ph type="title"/>
          </p:nvPr>
        </p:nvSpPr>
        <p:spPr/>
        <p:txBody>
          <a:bodyPr/>
          <a:lstStyle/>
          <a:p>
            <a:r>
              <a:rPr lang="tr-TR" dirty="0"/>
              <a:t>Anlatım Biçimleri</a:t>
            </a:r>
          </a:p>
        </p:txBody>
      </p:sp>
      <p:sp>
        <p:nvSpPr>
          <p:cNvPr id="3" name="İçerik Yer Tutucusu 2">
            <a:extLst>
              <a:ext uri="{FF2B5EF4-FFF2-40B4-BE49-F238E27FC236}">
                <a16:creationId xmlns:a16="http://schemas.microsoft.com/office/drawing/2014/main" id="{4978644A-C3C4-4B71-9955-F80D3311A92C}"/>
              </a:ext>
            </a:extLst>
          </p:cNvPr>
          <p:cNvSpPr>
            <a:spLocks noGrp="1"/>
          </p:cNvSpPr>
          <p:nvPr>
            <p:ph idx="1"/>
          </p:nvPr>
        </p:nvSpPr>
        <p:spPr/>
        <p:txBody>
          <a:bodyPr>
            <a:noAutofit/>
          </a:bodyPr>
          <a:lstStyle/>
          <a:p>
            <a:pPr marL="0" indent="0" algn="just">
              <a:buNone/>
            </a:pPr>
            <a:r>
              <a:rPr lang="en-GB" sz="1900" b="1" dirty="0" err="1"/>
              <a:t>Örnek</a:t>
            </a:r>
            <a:r>
              <a:rPr lang="en-GB" sz="1900" b="1" dirty="0"/>
              <a:t> </a:t>
            </a:r>
            <a:r>
              <a:rPr lang="en-GB" sz="1900" b="1" dirty="0" err="1"/>
              <a:t>Metin</a:t>
            </a:r>
            <a:r>
              <a:rPr lang="en-GB" sz="1900" b="1" dirty="0"/>
              <a:t>	</a:t>
            </a:r>
            <a:endParaRPr lang="tr-TR" sz="1900" dirty="0"/>
          </a:p>
          <a:p>
            <a:pPr marL="0" indent="0" algn="just">
              <a:buNone/>
            </a:pPr>
            <a:r>
              <a:rPr lang="en-GB" sz="1900" i="1" dirty="0"/>
              <a:t>“</a:t>
            </a:r>
            <a:r>
              <a:rPr lang="en-GB" sz="1900" i="1" dirty="0" err="1"/>
              <a:t>Geceydi</a:t>
            </a:r>
            <a:r>
              <a:rPr lang="en-GB" sz="1900" i="1" dirty="0"/>
              <a:t>. </a:t>
            </a:r>
            <a:r>
              <a:rPr lang="en-GB" sz="1900" i="1" dirty="0" err="1"/>
              <a:t>Ayten</a:t>
            </a:r>
            <a:r>
              <a:rPr lang="en-GB" sz="1900" i="1" dirty="0"/>
              <a:t>, </a:t>
            </a:r>
            <a:r>
              <a:rPr lang="en-GB" sz="1900" i="1" dirty="0" err="1"/>
              <a:t>tavanda</a:t>
            </a:r>
            <a:r>
              <a:rPr lang="en-GB" sz="1900" i="1" dirty="0"/>
              <a:t> </a:t>
            </a:r>
            <a:r>
              <a:rPr lang="en-GB" sz="1900" i="1" dirty="0" err="1"/>
              <a:t>yanan</a:t>
            </a:r>
            <a:r>
              <a:rPr lang="en-GB" sz="1900" i="1" dirty="0"/>
              <a:t> </a:t>
            </a:r>
            <a:r>
              <a:rPr lang="en-GB" sz="1900" i="1" dirty="0" err="1"/>
              <a:t>ufacık</a:t>
            </a:r>
            <a:r>
              <a:rPr lang="en-GB" sz="1900" i="1" dirty="0"/>
              <a:t> </a:t>
            </a:r>
            <a:r>
              <a:rPr lang="en-GB" sz="1900" i="1" dirty="0" err="1"/>
              <a:t>ampulün</a:t>
            </a:r>
            <a:r>
              <a:rPr lang="en-GB" sz="1900" i="1" dirty="0"/>
              <a:t> </a:t>
            </a:r>
            <a:r>
              <a:rPr lang="en-GB" sz="1900" i="1" dirty="0" err="1"/>
              <a:t>ışığında</a:t>
            </a:r>
            <a:r>
              <a:rPr lang="en-GB" sz="1900" i="1" dirty="0"/>
              <a:t> </a:t>
            </a:r>
            <a:r>
              <a:rPr lang="en-GB" sz="1900" i="1" dirty="0" err="1"/>
              <a:t>sırtüstü</a:t>
            </a:r>
            <a:r>
              <a:rPr lang="en-GB" sz="1900" i="1" dirty="0"/>
              <a:t> </a:t>
            </a:r>
            <a:r>
              <a:rPr lang="en-GB" sz="1900" i="1" dirty="0" err="1"/>
              <a:t>uzanmıştı</a:t>
            </a:r>
            <a:r>
              <a:rPr lang="en-GB" sz="1900" i="1" dirty="0"/>
              <a:t> </a:t>
            </a:r>
            <a:r>
              <a:rPr lang="en-GB" sz="1900" i="1" dirty="0" err="1"/>
              <a:t>sedire</a:t>
            </a:r>
            <a:r>
              <a:rPr lang="en-GB" sz="1900" i="1" dirty="0"/>
              <a:t>. </a:t>
            </a:r>
            <a:r>
              <a:rPr lang="en-GB" sz="1900" i="1" dirty="0" err="1"/>
              <a:t>Elinde</a:t>
            </a:r>
            <a:r>
              <a:rPr lang="en-GB" sz="1900" i="1" dirty="0"/>
              <a:t> </a:t>
            </a:r>
            <a:r>
              <a:rPr lang="en-GB" sz="1900" i="1" dirty="0" err="1"/>
              <a:t>günlük</a:t>
            </a:r>
            <a:r>
              <a:rPr lang="en-GB" sz="1900" i="1" dirty="0"/>
              <a:t> </a:t>
            </a:r>
            <a:r>
              <a:rPr lang="en-GB" sz="1900" i="1" dirty="0" err="1"/>
              <a:t>gazetelerden</a:t>
            </a:r>
            <a:r>
              <a:rPr lang="en-GB" sz="1900" i="1" dirty="0"/>
              <a:t> </a:t>
            </a:r>
            <a:r>
              <a:rPr lang="en-GB" sz="1900" i="1" dirty="0" err="1"/>
              <a:t>birinin</a:t>
            </a:r>
            <a:r>
              <a:rPr lang="en-GB" sz="1900" i="1" dirty="0"/>
              <a:t> </a:t>
            </a:r>
            <a:r>
              <a:rPr lang="en-GB" sz="1900" i="1" dirty="0" err="1"/>
              <a:t>haftadan</a:t>
            </a:r>
            <a:r>
              <a:rPr lang="en-GB" sz="1900" i="1" dirty="0"/>
              <a:t> </a:t>
            </a:r>
            <a:r>
              <a:rPr lang="en-GB" sz="1900" i="1" dirty="0" err="1"/>
              <a:t>haftaya</a:t>
            </a:r>
            <a:r>
              <a:rPr lang="en-GB" sz="1900" i="1" dirty="0"/>
              <a:t> </a:t>
            </a:r>
            <a:r>
              <a:rPr lang="en-GB" sz="1900" i="1" dirty="0" err="1"/>
              <a:t>verdiği</a:t>
            </a:r>
            <a:r>
              <a:rPr lang="en-GB" sz="1900" i="1" dirty="0"/>
              <a:t> </a:t>
            </a:r>
            <a:r>
              <a:rPr lang="en-GB" sz="1900" i="1" dirty="0" err="1"/>
              <a:t>ilavelerden</a:t>
            </a:r>
            <a:r>
              <a:rPr lang="en-GB" sz="1900" i="1" dirty="0"/>
              <a:t> </a:t>
            </a:r>
            <a:r>
              <a:rPr lang="en-GB" sz="1900" i="1" dirty="0" err="1"/>
              <a:t>biri</a:t>
            </a:r>
            <a:r>
              <a:rPr lang="en-GB" sz="1900" i="1" dirty="0"/>
              <a:t>… </a:t>
            </a:r>
            <a:r>
              <a:rPr lang="en-GB" sz="1900" i="1" dirty="0" err="1"/>
              <a:t>Görmeden</a:t>
            </a:r>
            <a:r>
              <a:rPr lang="en-GB" sz="1900" i="1" dirty="0"/>
              <a:t> </a:t>
            </a:r>
            <a:r>
              <a:rPr lang="en-GB" sz="1900" i="1" dirty="0" err="1"/>
              <a:t>bakıyordu</a:t>
            </a:r>
            <a:r>
              <a:rPr lang="en-GB" sz="1900" i="1" dirty="0"/>
              <a:t>. </a:t>
            </a:r>
            <a:r>
              <a:rPr lang="en-GB" sz="1900" i="1" dirty="0" err="1"/>
              <a:t>Oysa</a:t>
            </a:r>
            <a:r>
              <a:rPr lang="en-GB" sz="1900" i="1" dirty="0"/>
              <a:t> </a:t>
            </a:r>
            <a:r>
              <a:rPr lang="en-GB" sz="1900" i="1" dirty="0" err="1"/>
              <a:t>neler</a:t>
            </a:r>
            <a:r>
              <a:rPr lang="en-GB" sz="1900" i="1" dirty="0"/>
              <a:t> </a:t>
            </a:r>
            <a:r>
              <a:rPr lang="en-GB" sz="1900" i="1" dirty="0" err="1"/>
              <a:t>yoktu</a:t>
            </a:r>
            <a:r>
              <a:rPr lang="en-GB" sz="1900" i="1" dirty="0"/>
              <a:t> </a:t>
            </a:r>
            <a:r>
              <a:rPr lang="en-GB" sz="1900" i="1" dirty="0" err="1"/>
              <a:t>ilavenin</a:t>
            </a:r>
            <a:r>
              <a:rPr lang="en-GB" sz="1900" i="1" dirty="0"/>
              <a:t> o </a:t>
            </a:r>
            <a:r>
              <a:rPr lang="en-GB" sz="1900" i="1" dirty="0" err="1"/>
              <a:t>sayfasında</a:t>
            </a:r>
            <a:r>
              <a:rPr lang="en-GB" sz="1900" i="1" dirty="0"/>
              <a:t>, </a:t>
            </a:r>
            <a:r>
              <a:rPr lang="en-GB" sz="1900" i="1" dirty="0" err="1"/>
              <a:t>genç</a:t>
            </a:r>
            <a:r>
              <a:rPr lang="en-GB" sz="1900" i="1" dirty="0"/>
              <a:t> </a:t>
            </a:r>
            <a:r>
              <a:rPr lang="en-GB" sz="1900" i="1" dirty="0" err="1"/>
              <a:t>kız</a:t>
            </a:r>
            <a:r>
              <a:rPr lang="en-GB" sz="1900" i="1" dirty="0"/>
              <a:t> </a:t>
            </a:r>
            <a:r>
              <a:rPr lang="en-GB" sz="1900" i="1" dirty="0" err="1"/>
              <a:t>kalplerini</a:t>
            </a:r>
            <a:r>
              <a:rPr lang="en-GB" sz="1900" i="1" dirty="0"/>
              <a:t> </a:t>
            </a:r>
            <a:r>
              <a:rPr lang="en-GB" sz="1900" i="1" dirty="0" err="1"/>
              <a:t>hoplatacak</a:t>
            </a:r>
            <a:r>
              <a:rPr lang="en-GB" sz="1900" i="1" dirty="0"/>
              <a:t>! </a:t>
            </a:r>
            <a:r>
              <a:rPr lang="en-GB" sz="1900" i="1" dirty="0" err="1"/>
              <a:t>Artık</a:t>
            </a:r>
            <a:r>
              <a:rPr lang="en-GB" sz="1900" i="1" dirty="0"/>
              <a:t>, ne </a:t>
            </a:r>
            <a:r>
              <a:rPr lang="en-GB" sz="1900" i="1" dirty="0" err="1"/>
              <a:t>olursa</a:t>
            </a:r>
            <a:r>
              <a:rPr lang="en-GB" sz="1900" i="1" dirty="0"/>
              <a:t> </a:t>
            </a:r>
            <a:r>
              <a:rPr lang="en-GB" sz="1900" i="1" dirty="0" err="1"/>
              <a:t>olsun</a:t>
            </a:r>
            <a:r>
              <a:rPr lang="en-GB" sz="1900" i="1" dirty="0"/>
              <a:t>, </a:t>
            </a:r>
            <a:r>
              <a:rPr lang="en-GB" sz="1900" i="1" dirty="0" err="1"/>
              <a:t>okula</a:t>
            </a:r>
            <a:r>
              <a:rPr lang="en-GB" sz="1900" i="1" dirty="0"/>
              <a:t> </a:t>
            </a:r>
            <a:r>
              <a:rPr lang="en-GB" sz="1900" i="1" dirty="0" err="1"/>
              <a:t>bir</a:t>
            </a:r>
            <a:r>
              <a:rPr lang="en-GB" sz="1900" i="1" dirty="0"/>
              <a:t> </a:t>
            </a:r>
            <a:r>
              <a:rPr lang="en-GB" sz="1900" i="1" dirty="0" err="1"/>
              <a:t>tekme</a:t>
            </a:r>
            <a:r>
              <a:rPr lang="en-GB" sz="1900" i="1" dirty="0"/>
              <a:t>… </a:t>
            </a:r>
            <a:r>
              <a:rPr lang="en-GB" sz="1900" i="1" dirty="0" err="1"/>
              <a:t>Çalışacaktı</a:t>
            </a:r>
            <a:r>
              <a:rPr lang="en-GB" sz="1900" i="1" dirty="0"/>
              <a:t>. </a:t>
            </a:r>
            <a:r>
              <a:rPr lang="en-GB" sz="1900" i="1" dirty="0" err="1"/>
              <a:t>Az</a:t>
            </a:r>
            <a:r>
              <a:rPr lang="en-GB" sz="1900" i="1" dirty="0"/>
              <a:t> </a:t>
            </a:r>
            <a:r>
              <a:rPr lang="en-GB" sz="1900" i="1" dirty="0" err="1"/>
              <a:t>sonra</a:t>
            </a:r>
            <a:r>
              <a:rPr lang="en-GB" sz="1900" i="1" dirty="0"/>
              <a:t> </a:t>
            </a:r>
            <a:r>
              <a:rPr lang="en-GB" sz="1900" i="1" dirty="0" err="1"/>
              <a:t>kim</a:t>
            </a:r>
            <a:r>
              <a:rPr lang="en-GB" sz="1900" i="1" dirty="0"/>
              <a:t> </a:t>
            </a:r>
            <a:r>
              <a:rPr lang="en-GB" sz="1900" i="1" dirty="0" err="1"/>
              <a:t>bilir</a:t>
            </a:r>
            <a:r>
              <a:rPr lang="en-GB" sz="1900" i="1" dirty="0"/>
              <a:t>, </a:t>
            </a:r>
            <a:r>
              <a:rPr lang="en-GB" sz="1900" i="1" dirty="0" err="1"/>
              <a:t>hangi</a:t>
            </a:r>
            <a:r>
              <a:rPr lang="en-GB" sz="1900" i="1" dirty="0"/>
              <a:t> </a:t>
            </a:r>
            <a:r>
              <a:rPr lang="en-GB" sz="1900" i="1" dirty="0" err="1"/>
              <a:t>meyhaneden</a:t>
            </a:r>
            <a:r>
              <a:rPr lang="en-GB" sz="1900" i="1" dirty="0"/>
              <a:t> </a:t>
            </a:r>
            <a:r>
              <a:rPr lang="en-GB" sz="1900" i="1" dirty="0" err="1"/>
              <a:t>fitil</a:t>
            </a:r>
            <a:r>
              <a:rPr lang="en-GB" sz="1900" i="1" dirty="0"/>
              <a:t> </a:t>
            </a:r>
            <a:r>
              <a:rPr lang="en-GB" sz="1900" i="1" dirty="0" err="1"/>
              <a:t>gibi</a:t>
            </a:r>
            <a:r>
              <a:rPr lang="en-GB" sz="1900" i="1" dirty="0"/>
              <a:t> </a:t>
            </a:r>
            <a:r>
              <a:rPr lang="en-GB" sz="1900" i="1" dirty="0" err="1"/>
              <a:t>sarhoş</a:t>
            </a:r>
            <a:r>
              <a:rPr lang="en-GB" sz="1900" i="1" dirty="0"/>
              <a:t> </a:t>
            </a:r>
            <a:r>
              <a:rPr lang="en-GB" sz="1900" i="1" dirty="0" err="1"/>
              <a:t>dönecekti</a:t>
            </a:r>
            <a:r>
              <a:rPr lang="en-GB" sz="1900" i="1" dirty="0"/>
              <a:t> </a:t>
            </a:r>
            <a:r>
              <a:rPr lang="en-GB" sz="1900" i="1" dirty="0" err="1"/>
              <a:t>babası</a:t>
            </a:r>
            <a:r>
              <a:rPr lang="en-GB" sz="1900" i="1" dirty="0"/>
              <a:t>; </a:t>
            </a:r>
            <a:r>
              <a:rPr lang="en-GB" sz="1900" i="1" dirty="0" err="1"/>
              <a:t>açacaktı</a:t>
            </a:r>
            <a:r>
              <a:rPr lang="en-GB" sz="1900" i="1" dirty="0"/>
              <a:t> </a:t>
            </a:r>
            <a:r>
              <a:rPr lang="en-GB" sz="1900" i="1" dirty="0" err="1"/>
              <a:t>ağzını</a:t>
            </a:r>
            <a:r>
              <a:rPr lang="en-GB" sz="1900" i="1" dirty="0"/>
              <a:t>, </a:t>
            </a:r>
            <a:r>
              <a:rPr lang="en-GB" sz="1900" i="1" dirty="0" err="1"/>
              <a:t>yumacaktı</a:t>
            </a:r>
            <a:r>
              <a:rPr lang="en-GB" sz="1900" i="1" dirty="0"/>
              <a:t> </a:t>
            </a:r>
            <a:r>
              <a:rPr lang="en-GB" sz="1900" i="1" dirty="0" err="1"/>
              <a:t>gözünü</a:t>
            </a:r>
            <a:r>
              <a:rPr lang="en-GB" sz="1900" i="1" dirty="0"/>
              <a:t>.”</a:t>
            </a:r>
            <a:endParaRPr lang="tr-TR" sz="1900" dirty="0"/>
          </a:p>
          <a:p>
            <a:pPr marL="0" indent="0" algn="just">
              <a:buNone/>
            </a:pPr>
            <a:endParaRPr lang="tr-TR" sz="1100" dirty="0"/>
          </a:p>
          <a:p>
            <a:pPr marL="0" indent="0" algn="just">
              <a:buNone/>
            </a:pPr>
            <a:r>
              <a:rPr lang="en-GB" sz="1900" b="1" dirty="0" err="1"/>
              <a:t>Örnek</a:t>
            </a:r>
            <a:r>
              <a:rPr lang="en-GB" sz="1900" b="1" dirty="0"/>
              <a:t> </a:t>
            </a:r>
            <a:r>
              <a:rPr lang="en-GB" sz="1900" b="1" dirty="0" err="1"/>
              <a:t>Metin</a:t>
            </a:r>
            <a:r>
              <a:rPr lang="en-GB" sz="1900" b="1" dirty="0"/>
              <a:t>	</a:t>
            </a:r>
            <a:endParaRPr lang="tr-TR" sz="1900" dirty="0"/>
          </a:p>
          <a:p>
            <a:pPr marL="0" indent="0" algn="just">
              <a:buNone/>
            </a:pPr>
            <a:r>
              <a:rPr lang="en-GB" sz="1900" i="1" dirty="0"/>
              <a:t>“</a:t>
            </a:r>
            <a:r>
              <a:rPr lang="en-GB" sz="1900" i="1" dirty="0" err="1"/>
              <a:t>Akşam</a:t>
            </a:r>
            <a:r>
              <a:rPr lang="en-GB" sz="1900" i="1" dirty="0"/>
              <a:t> </a:t>
            </a:r>
            <a:r>
              <a:rPr lang="en-GB" sz="1900" i="1" dirty="0" err="1"/>
              <a:t>yavaş</a:t>
            </a:r>
            <a:r>
              <a:rPr lang="en-GB" sz="1900" i="1" dirty="0"/>
              <a:t> </a:t>
            </a:r>
            <a:r>
              <a:rPr lang="en-GB" sz="1900" i="1" dirty="0" err="1"/>
              <a:t>yavaş</a:t>
            </a:r>
            <a:r>
              <a:rPr lang="en-GB" sz="1900" i="1" dirty="0"/>
              <a:t> </a:t>
            </a:r>
            <a:r>
              <a:rPr lang="en-GB" sz="1900" i="1" dirty="0" err="1"/>
              <a:t>yüzünü</a:t>
            </a:r>
            <a:r>
              <a:rPr lang="en-GB" sz="1900" i="1" dirty="0"/>
              <a:t> </a:t>
            </a:r>
            <a:r>
              <a:rPr lang="en-GB" sz="1900" i="1" dirty="0" err="1"/>
              <a:t>gösterirken</a:t>
            </a:r>
            <a:r>
              <a:rPr lang="en-GB" sz="1900" i="1" dirty="0"/>
              <a:t>, </a:t>
            </a:r>
            <a:r>
              <a:rPr lang="en-GB" sz="1900" i="1" dirty="0" err="1"/>
              <a:t>Hacı</a:t>
            </a:r>
            <a:r>
              <a:rPr lang="en-GB" sz="1900" i="1" dirty="0"/>
              <a:t> </a:t>
            </a:r>
            <a:r>
              <a:rPr lang="en-GB" sz="1900" i="1" dirty="0" err="1"/>
              <a:t>Ziya’nın</a:t>
            </a:r>
            <a:r>
              <a:rPr lang="en-GB" sz="1900" i="1" dirty="0"/>
              <a:t> </a:t>
            </a:r>
            <a:r>
              <a:rPr lang="en-GB" sz="1900" i="1" dirty="0" err="1"/>
              <a:t>masası</a:t>
            </a:r>
            <a:r>
              <a:rPr lang="en-GB" sz="1900" i="1" dirty="0"/>
              <a:t> </a:t>
            </a:r>
            <a:r>
              <a:rPr lang="en-GB" sz="1900" i="1" dirty="0" err="1"/>
              <a:t>yine</a:t>
            </a:r>
            <a:r>
              <a:rPr lang="en-GB" sz="1900" i="1" dirty="0"/>
              <a:t> </a:t>
            </a:r>
            <a:r>
              <a:rPr lang="en-GB" sz="1900" i="1" dirty="0" err="1"/>
              <a:t>kalabalıktı</a:t>
            </a:r>
            <a:r>
              <a:rPr lang="en-GB" sz="1900" i="1" dirty="0"/>
              <a:t>; </a:t>
            </a:r>
            <a:r>
              <a:rPr lang="en-GB" sz="1900" i="1" dirty="0" err="1"/>
              <a:t>onun</a:t>
            </a:r>
            <a:r>
              <a:rPr lang="en-GB" sz="1900" i="1" dirty="0"/>
              <a:t> </a:t>
            </a:r>
            <a:r>
              <a:rPr lang="en-GB" sz="1900" i="1" dirty="0" err="1"/>
              <a:t>anlattıkları</a:t>
            </a:r>
            <a:r>
              <a:rPr lang="en-GB" sz="1900" i="1" dirty="0"/>
              <a:t> </a:t>
            </a:r>
            <a:r>
              <a:rPr lang="en-GB" sz="1900" i="1" dirty="0" err="1"/>
              <a:t>diğerleri</a:t>
            </a:r>
            <a:r>
              <a:rPr lang="en-GB" sz="1900" i="1" dirty="0"/>
              <a:t> </a:t>
            </a:r>
            <a:r>
              <a:rPr lang="en-GB" sz="1900" i="1" dirty="0" err="1"/>
              <a:t>tatlı</a:t>
            </a:r>
            <a:r>
              <a:rPr lang="en-GB" sz="1900" i="1" dirty="0"/>
              <a:t> </a:t>
            </a:r>
            <a:r>
              <a:rPr lang="en-GB" sz="1900" i="1" dirty="0" err="1"/>
              <a:t>tatlı</a:t>
            </a:r>
            <a:r>
              <a:rPr lang="en-GB" sz="1900" i="1" dirty="0"/>
              <a:t> </a:t>
            </a:r>
            <a:r>
              <a:rPr lang="en-GB" sz="1900" i="1" dirty="0" err="1"/>
              <a:t>dinlerken</a:t>
            </a:r>
            <a:r>
              <a:rPr lang="en-GB" sz="1900" i="1" dirty="0"/>
              <a:t> </a:t>
            </a:r>
            <a:r>
              <a:rPr lang="en-GB" sz="1900" i="1" dirty="0" err="1"/>
              <a:t>Şükrü</a:t>
            </a:r>
            <a:r>
              <a:rPr lang="en-GB" sz="1900" i="1" dirty="0"/>
              <a:t> </a:t>
            </a:r>
            <a:r>
              <a:rPr lang="en-GB" sz="1900" i="1" dirty="0" err="1"/>
              <a:t>Ağa</a:t>
            </a:r>
            <a:r>
              <a:rPr lang="en-GB" sz="1900" i="1" dirty="0"/>
              <a:t> </a:t>
            </a:r>
            <a:r>
              <a:rPr lang="en-GB" sz="1900" i="1" dirty="0" err="1"/>
              <a:t>geldi.Rengi</a:t>
            </a:r>
            <a:r>
              <a:rPr lang="en-GB" sz="1900" i="1" dirty="0"/>
              <a:t> </a:t>
            </a:r>
            <a:r>
              <a:rPr lang="en-GB" sz="1900" i="1" dirty="0" err="1"/>
              <a:t>soluk</a:t>
            </a:r>
            <a:r>
              <a:rPr lang="en-GB" sz="1900" i="1" dirty="0"/>
              <a:t>, </a:t>
            </a:r>
            <a:r>
              <a:rPr lang="en-GB" sz="1900" i="1" dirty="0" err="1"/>
              <a:t>durumunda</a:t>
            </a:r>
            <a:r>
              <a:rPr lang="en-GB" sz="1900" i="1" dirty="0"/>
              <a:t> </a:t>
            </a:r>
            <a:r>
              <a:rPr lang="en-GB" sz="1900" i="1" dirty="0" err="1"/>
              <a:t>bir</a:t>
            </a:r>
            <a:r>
              <a:rPr lang="en-GB" sz="1900" i="1" dirty="0"/>
              <a:t> </a:t>
            </a:r>
            <a:r>
              <a:rPr lang="en-GB" sz="1900" i="1" dirty="0" err="1"/>
              <a:t>gariplik</a:t>
            </a:r>
            <a:r>
              <a:rPr lang="en-GB" sz="1900" i="1" dirty="0"/>
              <a:t> </a:t>
            </a:r>
            <a:r>
              <a:rPr lang="en-GB" sz="1900" i="1" dirty="0" err="1"/>
              <a:t>vardı</a:t>
            </a:r>
            <a:r>
              <a:rPr lang="en-GB" sz="1900" i="1" dirty="0"/>
              <a:t>. </a:t>
            </a:r>
            <a:r>
              <a:rPr lang="en-GB" sz="1900" i="1" dirty="0" err="1"/>
              <a:t>Selam</a:t>
            </a:r>
            <a:r>
              <a:rPr lang="en-GB" sz="1900" i="1" dirty="0"/>
              <a:t> </a:t>
            </a:r>
            <a:r>
              <a:rPr lang="en-GB" sz="1900" i="1" dirty="0" err="1"/>
              <a:t>vermedi</a:t>
            </a:r>
            <a:r>
              <a:rPr lang="en-GB" sz="1900" i="1" dirty="0"/>
              <a:t>. </a:t>
            </a:r>
            <a:r>
              <a:rPr lang="en-GB" sz="1900" i="1" dirty="0" err="1"/>
              <a:t>Kenardaki</a:t>
            </a:r>
            <a:r>
              <a:rPr lang="en-GB" sz="1900" i="1" dirty="0"/>
              <a:t> </a:t>
            </a:r>
            <a:r>
              <a:rPr lang="en-GB" sz="1900" i="1" dirty="0" err="1"/>
              <a:t>boş</a:t>
            </a:r>
            <a:r>
              <a:rPr lang="en-GB" sz="1900" i="1" dirty="0"/>
              <a:t> </a:t>
            </a:r>
            <a:r>
              <a:rPr lang="en-GB" sz="1900" i="1" dirty="0" err="1"/>
              <a:t>sandalyeyi</a:t>
            </a:r>
            <a:r>
              <a:rPr lang="en-GB" sz="1900" i="1" dirty="0"/>
              <a:t> </a:t>
            </a:r>
            <a:r>
              <a:rPr lang="en-GB" sz="1900" i="1" dirty="0" err="1"/>
              <a:t>aldı</a:t>
            </a:r>
            <a:r>
              <a:rPr lang="en-GB" sz="1900" i="1" dirty="0"/>
              <a:t> </a:t>
            </a:r>
            <a:r>
              <a:rPr lang="en-GB" sz="1900" i="1" dirty="0" err="1"/>
              <a:t>ve</a:t>
            </a:r>
            <a:r>
              <a:rPr lang="en-GB" sz="1900" i="1" dirty="0"/>
              <a:t> </a:t>
            </a:r>
            <a:r>
              <a:rPr lang="en-GB" sz="1900" i="1" dirty="0" err="1"/>
              <a:t>uzakta</a:t>
            </a:r>
            <a:r>
              <a:rPr lang="en-GB" sz="1900" i="1" dirty="0"/>
              <a:t> </a:t>
            </a:r>
            <a:r>
              <a:rPr lang="en-GB" sz="1900" i="1" dirty="0" err="1"/>
              <a:t>bir</a:t>
            </a:r>
            <a:r>
              <a:rPr lang="en-GB" sz="1900" i="1" dirty="0"/>
              <a:t> </a:t>
            </a:r>
            <a:r>
              <a:rPr lang="en-GB" sz="1900" i="1" dirty="0" err="1"/>
              <a:t>yere</a:t>
            </a:r>
            <a:r>
              <a:rPr lang="en-GB" sz="1900" i="1" dirty="0"/>
              <a:t> </a:t>
            </a:r>
            <a:r>
              <a:rPr lang="en-GB" sz="1900" i="1" dirty="0" err="1"/>
              <a:t>oturdu</a:t>
            </a:r>
            <a:r>
              <a:rPr lang="en-GB" sz="1900" i="1" dirty="0"/>
              <a:t>. </a:t>
            </a:r>
            <a:r>
              <a:rPr lang="en-GB" sz="1900" i="1" dirty="0" err="1"/>
              <a:t>Tavrı</a:t>
            </a:r>
            <a:r>
              <a:rPr lang="en-GB" sz="1900" i="1" dirty="0"/>
              <a:t> </a:t>
            </a:r>
            <a:r>
              <a:rPr lang="en-GB" sz="1900" i="1" dirty="0" err="1"/>
              <a:t>davranışı</a:t>
            </a:r>
            <a:r>
              <a:rPr lang="en-GB" sz="1900" i="1" dirty="0"/>
              <a:t> </a:t>
            </a:r>
            <a:r>
              <a:rPr lang="en-GB" sz="1900" i="1" dirty="0" err="1"/>
              <a:t>herkesin</a:t>
            </a:r>
            <a:r>
              <a:rPr lang="en-GB" sz="1900" i="1" dirty="0"/>
              <a:t> </a:t>
            </a:r>
            <a:r>
              <a:rPr lang="en-GB" sz="1900" i="1" dirty="0" err="1"/>
              <a:t>dikkatini</a:t>
            </a:r>
            <a:r>
              <a:rPr lang="en-GB" sz="1900" i="1" dirty="0"/>
              <a:t> </a:t>
            </a:r>
            <a:r>
              <a:rPr lang="en-GB" sz="1900" i="1" dirty="0" err="1"/>
              <a:t>çekti</a:t>
            </a:r>
            <a:r>
              <a:rPr lang="en-GB" sz="1900" i="1" dirty="0"/>
              <a:t>. </a:t>
            </a:r>
            <a:r>
              <a:rPr lang="en-GB" sz="1900" i="1" dirty="0" err="1"/>
              <a:t>Şükrü</a:t>
            </a:r>
            <a:r>
              <a:rPr lang="en-GB" sz="1900" i="1" dirty="0"/>
              <a:t> </a:t>
            </a:r>
            <a:r>
              <a:rPr lang="en-GB" sz="1900" i="1" dirty="0" err="1"/>
              <a:t>Ağa’nın</a:t>
            </a:r>
            <a:r>
              <a:rPr lang="en-GB" sz="1900" i="1" dirty="0"/>
              <a:t> </a:t>
            </a:r>
            <a:r>
              <a:rPr lang="en-GB" sz="1900" i="1" dirty="0" err="1"/>
              <a:t>sevmediği</a:t>
            </a:r>
            <a:r>
              <a:rPr lang="en-GB" sz="1900" i="1" dirty="0"/>
              <a:t> </a:t>
            </a:r>
            <a:r>
              <a:rPr lang="en-GB" sz="1900" i="1" dirty="0" err="1"/>
              <a:t>insanların</a:t>
            </a:r>
            <a:r>
              <a:rPr lang="en-GB" sz="1900" i="1" dirty="0"/>
              <a:t> </a:t>
            </a:r>
            <a:r>
              <a:rPr lang="en-GB" sz="1900" i="1" dirty="0" err="1"/>
              <a:t>masasına</a:t>
            </a:r>
            <a:r>
              <a:rPr lang="en-GB" sz="1900" i="1" dirty="0"/>
              <a:t> </a:t>
            </a:r>
            <a:r>
              <a:rPr lang="en-GB" sz="1900" i="1" dirty="0" err="1"/>
              <a:t>oturmadığını</a:t>
            </a:r>
            <a:r>
              <a:rPr lang="en-GB" sz="1900" i="1" dirty="0"/>
              <a:t> </a:t>
            </a:r>
            <a:r>
              <a:rPr lang="en-GB" sz="1900" i="1" dirty="0" err="1"/>
              <a:t>bilirlerdi</a:t>
            </a:r>
            <a:r>
              <a:rPr lang="en-GB" sz="1900" i="1" dirty="0"/>
              <a:t> ; </a:t>
            </a:r>
            <a:r>
              <a:rPr lang="en-GB" sz="1900" i="1" dirty="0" err="1"/>
              <a:t>aralarında</a:t>
            </a:r>
            <a:r>
              <a:rPr lang="en-GB" sz="1900" i="1" dirty="0"/>
              <a:t> </a:t>
            </a:r>
            <a:r>
              <a:rPr lang="en-GB" sz="1900" i="1" dirty="0" err="1"/>
              <a:t>öyle</a:t>
            </a:r>
            <a:r>
              <a:rPr lang="en-GB" sz="1900" i="1" dirty="0"/>
              <a:t> </a:t>
            </a:r>
            <a:r>
              <a:rPr lang="en-GB" sz="1900" i="1" dirty="0" err="1"/>
              <a:t>bir</a:t>
            </a:r>
            <a:r>
              <a:rPr lang="en-GB" sz="1900" i="1" dirty="0"/>
              <a:t> </a:t>
            </a:r>
            <a:r>
              <a:rPr lang="en-GB" sz="1900" i="1" dirty="0" err="1"/>
              <a:t>kişi</a:t>
            </a:r>
            <a:r>
              <a:rPr lang="en-GB" sz="1900" i="1" dirty="0"/>
              <a:t> de </a:t>
            </a:r>
            <a:r>
              <a:rPr lang="en-GB" sz="1900" i="1" dirty="0" err="1"/>
              <a:t>yoktu</a:t>
            </a:r>
            <a:r>
              <a:rPr lang="en-GB" sz="1900" i="1" dirty="0"/>
              <a:t>.”</a:t>
            </a:r>
            <a:endParaRPr lang="tr-TR" sz="1900" dirty="0"/>
          </a:p>
          <a:p>
            <a:pPr marL="0" indent="0" algn="just">
              <a:buNone/>
            </a:pPr>
            <a:endParaRPr lang="tr-TR" sz="1900" dirty="0"/>
          </a:p>
        </p:txBody>
      </p:sp>
      <p:sp>
        <p:nvSpPr>
          <p:cNvPr id="4" name="Alt Bilgi Yer Tutucusu 3">
            <a:extLst>
              <a:ext uri="{FF2B5EF4-FFF2-40B4-BE49-F238E27FC236}">
                <a16:creationId xmlns:a16="http://schemas.microsoft.com/office/drawing/2014/main" id="{C91648B5-D5AA-4412-9C45-5CD473104A7E}"/>
              </a:ext>
            </a:extLst>
          </p:cNvPr>
          <p:cNvSpPr>
            <a:spLocks noGrp="1"/>
          </p:cNvSpPr>
          <p:nvPr>
            <p:ph type="ftr" sz="quarter" idx="11"/>
          </p:nvPr>
        </p:nvSpPr>
        <p:spPr/>
        <p:txBody>
          <a:bodyPr/>
          <a:lstStyle/>
          <a:p>
            <a:r>
              <a:rPr lang="tr-TR"/>
              <a:t>KBUZEM</a:t>
            </a:r>
          </a:p>
          <a:p>
            <a:r>
              <a:rPr lang="tr-TR"/>
              <a:t>Karabük Üniversitesi</a:t>
            </a:r>
          </a:p>
          <a:p>
            <a:r>
              <a:rPr lang="tr-TR"/>
              <a:t>Uzaktan Eğitim Uygulama ve Araştırma Merkezi</a:t>
            </a:r>
            <a:endParaRPr lang="tr-TR" dirty="0"/>
          </a:p>
        </p:txBody>
      </p:sp>
      <p:sp>
        <p:nvSpPr>
          <p:cNvPr id="5" name="Slayt Numarası Yer Tutucusu 4">
            <a:extLst>
              <a:ext uri="{FF2B5EF4-FFF2-40B4-BE49-F238E27FC236}">
                <a16:creationId xmlns:a16="http://schemas.microsoft.com/office/drawing/2014/main" id="{6BCA5D6B-08C0-45FB-AF9E-5842905E3CCD}"/>
              </a:ext>
            </a:extLst>
          </p:cNvPr>
          <p:cNvSpPr>
            <a:spLocks noGrp="1"/>
          </p:cNvSpPr>
          <p:nvPr>
            <p:ph type="sldNum" sz="quarter" idx="12"/>
          </p:nvPr>
        </p:nvSpPr>
        <p:spPr/>
        <p:txBody>
          <a:bodyPr/>
          <a:lstStyle/>
          <a:p>
            <a:fld id="{F5241D30-471F-4A7E-8796-A38B74581AEE}" type="slidenum">
              <a:rPr lang="tr-TR" smtClean="0"/>
              <a:pPr/>
              <a:t>12</a:t>
            </a:fld>
            <a:endParaRPr lang="tr-TR"/>
          </a:p>
        </p:txBody>
      </p:sp>
    </p:spTree>
    <p:extLst>
      <p:ext uri="{BB962C8B-B14F-4D97-AF65-F5344CB8AC3E}">
        <p14:creationId xmlns:p14="http://schemas.microsoft.com/office/powerpoint/2010/main" val="4329034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6EC34491-3143-4D4C-9708-4E9EB5042C45}"/>
              </a:ext>
            </a:extLst>
          </p:cNvPr>
          <p:cNvSpPr>
            <a:spLocks noGrp="1"/>
          </p:cNvSpPr>
          <p:nvPr>
            <p:ph type="title"/>
          </p:nvPr>
        </p:nvSpPr>
        <p:spPr/>
        <p:txBody>
          <a:bodyPr/>
          <a:lstStyle/>
          <a:p>
            <a:r>
              <a:rPr lang="tr-TR" dirty="0"/>
              <a:t>Anlatım Biçimleri</a:t>
            </a:r>
          </a:p>
        </p:txBody>
      </p:sp>
      <p:sp>
        <p:nvSpPr>
          <p:cNvPr id="3" name="İçerik Yer Tutucusu 2">
            <a:extLst>
              <a:ext uri="{FF2B5EF4-FFF2-40B4-BE49-F238E27FC236}">
                <a16:creationId xmlns:a16="http://schemas.microsoft.com/office/drawing/2014/main" id="{4978644A-C3C4-4B71-9955-F80D3311A92C}"/>
              </a:ext>
            </a:extLst>
          </p:cNvPr>
          <p:cNvSpPr>
            <a:spLocks noGrp="1"/>
          </p:cNvSpPr>
          <p:nvPr>
            <p:ph idx="1"/>
          </p:nvPr>
        </p:nvSpPr>
        <p:spPr/>
        <p:txBody>
          <a:bodyPr>
            <a:noAutofit/>
          </a:bodyPr>
          <a:lstStyle/>
          <a:p>
            <a:pPr marL="0" indent="0" algn="just">
              <a:buNone/>
            </a:pPr>
            <a:r>
              <a:rPr lang="en-GB" sz="2100" b="1" dirty="0" err="1"/>
              <a:t>Öyküleme</a:t>
            </a:r>
            <a:r>
              <a:rPr lang="en-GB" sz="2100" b="1" dirty="0"/>
              <a:t> </a:t>
            </a:r>
            <a:r>
              <a:rPr lang="en-GB" sz="2100" b="1" dirty="0" err="1"/>
              <a:t>ile</a:t>
            </a:r>
            <a:r>
              <a:rPr lang="en-GB" sz="2100" b="1" dirty="0"/>
              <a:t> </a:t>
            </a:r>
            <a:r>
              <a:rPr lang="en-GB" sz="2100" b="1" dirty="0" err="1"/>
              <a:t>Betimleme</a:t>
            </a:r>
            <a:r>
              <a:rPr lang="en-GB" sz="2100" b="1" dirty="0"/>
              <a:t> </a:t>
            </a:r>
            <a:r>
              <a:rPr lang="en-GB" sz="2100" b="1" dirty="0" err="1"/>
              <a:t>Arasındaki</a:t>
            </a:r>
            <a:r>
              <a:rPr lang="en-GB" sz="2100" b="1" dirty="0"/>
              <a:t> Fark</a:t>
            </a:r>
            <a:endParaRPr lang="tr-TR" sz="2100" b="1" dirty="0"/>
          </a:p>
          <a:p>
            <a:pPr marL="0" indent="0" algn="just">
              <a:buNone/>
            </a:pPr>
            <a:r>
              <a:rPr lang="tr-TR" sz="2100" dirty="0"/>
              <a:t>Öykülemede olaylar, kişi veya kişilerin başından belli bir yerde ve belli bir zamanda geçer. Betimlemede ise zaman akış içinde değildir ve kişi veya kişilerin başından geçen herhangi bir olay söz konusu değildir.</a:t>
            </a:r>
          </a:p>
          <a:p>
            <a:pPr marL="0" indent="0" algn="just">
              <a:buNone/>
            </a:pPr>
            <a:endParaRPr lang="tr-TR" sz="1400" dirty="0"/>
          </a:p>
          <a:p>
            <a:pPr marL="0" indent="0" algn="just">
              <a:buNone/>
            </a:pPr>
            <a:r>
              <a:rPr lang="tr-TR" sz="2100" dirty="0"/>
              <a:t>Yani betimlemede belli bir zamanda durur nitelikteki eylem veya varlıklar tanıtılır. Öykülemede ise zaman akış halindedir ve olaylar bu akış içinde verilir. Buna fotoğraf ve film örneğini verebiliriz: Fotoğrafta zaman, olay ve varlıklar donmuş durumdadır. İşte betimleme bu donmuş durumun sözcüklere dökülmüş şeklidir. Oysa filmde zaman, olay ve varlıklar hareket halindedir, işte öyküleme de belli bir zaman aralığında geçen olayları anlatan film gibidir.</a:t>
            </a:r>
          </a:p>
        </p:txBody>
      </p:sp>
      <p:sp>
        <p:nvSpPr>
          <p:cNvPr id="4" name="Alt Bilgi Yer Tutucusu 3">
            <a:extLst>
              <a:ext uri="{FF2B5EF4-FFF2-40B4-BE49-F238E27FC236}">
                <a16:creationId xmlns:a16="http://schemas.microsoft.com/office/drawing/2014/main" id="{C91648B5-D5AA-4412-9C45-5CD473104A7E}"/>
              </a:ext>
            </a:extLst>
          </p:cNvPr>
          <p:cNvSpPr>
            <a:spLocks noGrp="1"/>
          </p:cNvSpPr>
          <p:nvPr>
            <p:ph type="ftr" sz="quarter" idx="11"/>
          </p:nvPr>
        </p:nvSpPr>
        <p:spPr/>
        <p:txBody>
          <a:bodyPr/>
          <a:lstStyle/>
          <a:p>
            <a:r>
              <a:rPr lang="tr-TR"/>
              <a:t>KBUZEM</a:t>
            </a:r>
          </a:p>
          <a:p>
            <a:r>
              <a:rPr lang="tr-TR"/>
              <a:t>Karabük Üniversitesi</a:t>
            </a:r>
          </a:p>
          <a:p>
            <a:r>
              <a:rPr lang="tr-TR"/>
              <a:t>Uzaktan Eğitim Uygulama ve Araştırma Merkezi</a:t>
            </a:r>
            <a:endParaRPr lang="tr-TR" dirty="0"/>
          </a:p>
        </p:txBody>
      </p:sp>
      <p:sp>
        <p:nvSpPr>
          <p:cNvPr id="5" name="Slayt Numarası Yer Tutucusu 4">
            <a:extLst>
              <a:ext uri="{FF2B5EF4-FFF2-40B4-BE49-F238E27FC236}">
                <a16:creationId xmlns:a16="http://schemas.microsoft.com/office/drawing/2014/main" id="{6BCA5D6B-08C0-45FB-AF9E-5842905E3CCD}"/>
              </a:ext>
            </a:extLst>
          </p:cNvPr>
          <p:cNvSpPr>
            <a:spLocks noGrp="1"/>
          </p:cNvSpPr>
          <p:nvPr>
            <p:ph type="sldNum" sz="quarter" idx="12"/>
          </p:nvPr>
        </p:nvSpPr>
        <p:spPr/>
        <p:txBody>
          <a:bodyPr/>
          <a:lstStyle/>
          <a:p>
            <a:fld id="{F5241D30-471F-4A7E-8796-A38B74581AEE}" type="slidenum">
              <a:rPr lang="tr-TR" smtClean="0"/>
              <a:pPr/>
              <a:t>13</a:t>
            </a:fld>
            <a:endParaRPr lang="tr-TR"/>
          </a:p>
        </p:txBody>
      </p:sp>
    </p:spTree>
    <p:extLst>
      <p:ext uri="{BB962C8B-B14F-4D97-AF65-F5344CB8AC3E}">
        <p14:creationId xmlns:p14="http://schemas.microsoft.com/office/powerpoint/2010/main" val="31350705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6EC34491-3143-4D4C-9708-4E9EB5042C45}"/>
              </a:ext>
            </a:extLst>
          </p:cNvPr>
          <p:cNvSpPr>
            <a:spLocks noGrp="1"/>
          </p:cNvSpPr>
          <p:nvPr>
            <p:ph type="title"/>
          </p:nvPr>
        </p:nvSpPr>
        <p:spPr/>
        <p:txBody>
          <a:bodyPr/>
          <a:lstStyle/>
          <a:p>
            <a:r>
              <a:rPr lang="tr-TR" dirty="0"/>
              <a:t>Anlatım Biçimleri</a:t>
            </a:r>
          </a:p>
        </p:txBody>
      </p:sp>
      <p:sp>
        <p:nvSpPr>
          <p:cNvPr id="3" name="İçerik Yer Tutucusu 2">
            <a:extLst>
              <a:ext uri="{FF2B5EF4-FFF2-40B4-BE49-F238E27FC236}">
                <a16:creationId xmlns:a16="http://schemas.microsoft.com/office/drawing/2014/main" id="{4978644A-C3C4-4B71-9955-F80D3311A92C}"/>
              </a:ext>
            </a:extLst>
          </p:cNvPr>
          <p:cNvSpPr>
            <a:spLocks noGrp="1"/>
          </p:cNvSpPr>
          <p:nvPr>
            <p:ph idx="1"/>
          </p:nvPr>
        </p:nvSpPr>
        <p:spPr/>
        <p:txBody>
          <a:bodyPr>
            <a:normAutofit fontScale="92500" lnSpcReduction="20000"/>
          </a:bodyPr>
          <a:lstStyle/>
          <a:p>
            <a:pPr marL="0" indent="0" algn="just">
              <a:buNone/>
            </a:pPr>
            <a:r>
              <a:rPr lang="en-GB" b="1" dirty="0" err="1"/>
              <a:t>Tartışma</a:t>
            </a:r>
            <a:endParaRPr lang="tr-TR" b="1" dirty="0"/>
          </a:p>
          <a:p>
            <a:pPr marL="0" indent="0" algn="just">
              <a:buNone/>
            </a:pPr>
            <a:r>
              <a:rPr lang="en-GB" dirty="0"/>
              <a:t>Bir </a:t>
            </a:r>
            <a:r>
              <a:rPr lang="en-GB" dirty="0" err="1"/>
              <a:t>konu</a:t>
            </a:r>
            <a:r>
              <a:rPr lang="en-GB" dirty="0"/>
              <a:t> </a:t>
            </a:r>
            <a:r>
              <a:rPr lang="en-GB" dirty="0" err="1"/>
              <a:t>ya</a:t>
            </a:r>
            <a:r>
              <a:rPr lang="en-GB" dirty="0"/>
              <a:t> da </a:t>
            </a:r>
            <a:r>
              <a:rPr lang="en-GB" dirty="0" err="1"/>
              <a:t>olgu</a:t>
            </a:r>
            <a:r>
              <a:rPr lang="en-GB" dirty="0"/>
              <a:t> </a:t>
            </a:r>
            <a:r>
              <a:rPr lang="en-GB" dirty="0" err="1"/>
              <a:t>üzerindeki</a:t>
            </a:r>
            <a:r>
              <a:rPr lang="en-GB" dirty="0"/>
              <a:t> </a:t>
            </a:r>
            <a:r>
              <a:rPr lang="en-GB" dirty="0" err="1"/>
              <a:t>yerleşmiş</a:t>
            </a:r>
            <a:r>
              <a:rPr lang="en-GB" dirty="0"/>
              <a:t> </a:t>
            </a:r>
            <a:r>
              <a:rPr lang="en-GB" dirty="0" err="1"/>
              <a:t>düşünce</a:t>
            </a:r>
            <a:r>
              <a:rPr lang="en-GB" dirty="0"/>
              <a:t> </a:t>
            </a:r>
            <a:r>
              <a:rPr lang="en-GB" dirty="0" err="1"/>
              <a:t>ve</a:t>
            </a:r>
            <a:r>
              <a:rPr lang="en-GB" dirty="0"/>
              <a:t> </a:t>
            </a:r>
            <a:r>
              <a:rPr lang="en-GB" dirty="0" err="1"/>
              <a:t>duyguları</a:t>
            </a:r>
            <a:r>
              <a:rPr lang="en-GB" dirty="0"/>
              <a:t>, </a:t>
            </a:r>
            <a:r>
              <a:rPr lang="en-GB" dirty="0" err="1"/>
              <a:t>davranış</a:t>
            </a:r>
            <a:r>
              <a:rPr lang="en-GB" dirty="0"/>
              <a:t> </a:t>
            </a:r>
            <a:r>
              <a:rPr lang="en-GB" dirty="0" err="1"/>
              <a:t>ve</a:t>
            </a:r>
            <a:r>
              <a:rPr lang="en-GB" dirty="0"/>
              <a:t> </a:t>
            </a:r>
            <a:r>
              <a:rPr lang="en-GB" dirty="0" err="1"/>
              <a:t>kanıları</a:t>
            </a:r>
            <a:r>
              <a:rPr lang="en-GB" dirty="0"/>
              <a:t> </a:t>
            </a:r>
            <a:r>
              <a:rPr lang="en-GB" dirty="0" err="1"/>
              <a:t>değiştirmeyi</a:t>
            </a:r>
            <a:r>
              <a:rPr lang="en-GB" dirty="0"/>
              <a:t> </a:t>
            </a:r>
            <a:r>
              <a:rPr lang="en-GB" dirty="0" err="1"/>
              <a:t>amaçlayan</a:t>
            </a:r>
            <a:r>
              <a:rPr lang="en-GB" dirty="0"/>
              <a:t> </a:t>
            </a:r>
            <a:r>
              <a:rPr lang="en-GB" dirty="0" err="1"/>
              <a:t>yazılarda</a:t>
            </a:r>
            <a:r>
              <a:rPr lang="en-GB" dirty="0"/>
              <a:t> </a:t>
            </a:r>
            <a:r>
              <a:rPr lang="en-GB" dirty="0" err="1"/>
              <a:t>kullanılan</a:t>
            </a:r>
            <a:r>
              <a:rPr lang="en-GB" dirty="0"/>
              <a:t> </a:t>
            </a:r>
            <a:r>
              <a:rPr lang="en-GB" dirty="0" err="1"/>
              <a:t>anlatım</a:t>
            </a:r>
            <a:r>
              <a:rPr lang="en-GB" dirty="0"/>
              <a:t> </a:t>
            </a:r>
            <a:r>
              <a:rPr lang="en-GB" dirty="0" err="1"/>
              <a:t>biçimidir</a:t>
            </a:r>
            <a:r>
              <a:rPr lang="en-GB" dirty="0"/>
              <a:t>. </a:t>
            </a:r>
            <a:r>
              <a:rPr lang="en-GB" dirty="0" err="1"/>
              <a:t>Tartışmacı</a:t>
            </a:r>
            <a:r>
              <a:rPr lang="en-GB" dirty="0"/>
              <a:t> </a:t>
            </a:r>
            <a:r>
              <a:rPr lang="en-GB" dirty="0" err="1"/>
              <a:t>anlatım</a:t>
            </a:r>
            <a:r>
              <a:rPr lang="en-GB" dirty="0"/>
              <a:t> </a:t>
            </a:r>
            <a:r>
              <a:rPr lang="en-GB" dirty="0" err="1"/>
              <a:t>biçiminde</a:t>
            </a:r>
            <a:r>
              <a:rPr lang="en-GB" dirty="0"/>
              <a:t> </a:t>
            </a:r>
            <a:r>
              <a:rPr lang="en-GB" dirty="0" err="1"/>
              <a:t>toplumun</a:t>
            </a:r>
            <a:r>
              <a:rPr lang="en-GB" dirty="0"/>
              <a:t> </a:t>
            </a:r>
            <a:r>
              <a:rPr lang="en-GB" dirty="0" err="1"/>
              <a:t>genellikle</a:t>
            </a:r>
            <a:r>
              <a:rPr lang="en-GB" dirty="0"/>
              <a:t> </a:t>
            </a:r>
            <a:r>
              <a:rPr lang="en-GB" dirty="0" err="1"/>
              <a:t>benimsediği</a:t>
            </a:r>
            <a:r>
              <a:rPr lang="en-GB" dirty="0"/>
              <a:t> </a:t>
            </a:r>
            <a:r>
              <a:rPr lang="en-GB" dirty="0" err="1"/>
              <a:t>görüş</a:t>
            </a:r>
            <a:r>
              <a:rPr lang="en-GB" dirty="0"/>
              <a:t>, </a:t>
            </a:r>
            <a:r>
              <a:rPr lang="en-GB" dirty="0" err="1"/>
              <a:t>aksi</a:t>
            </a:r>
            <a:r>
              <a:rPr lang="en-GB" dirty="0"/>
              <a:t> </a:t>
            </a:r>
            <a:r>
              <a:rPr lang="en-GB" dirty="0" err="1"/>
              <a:t>görüş</a:t>
            </a:r>
            <a:r>
              <a:rPr lang="en-GB" dirty="0"/>
              <a:t> </a:t>
            </a:r>
            <a:r>
              <a:rPr lang="en-GB" dirty="0" err="1"/>
              <a:t>ileri</a:t>
            </a:r>
            <a:r>
              <a:rPr lang="en-GB" dirty="0"/>
              <a:t> </a:t>
            </a:r>
            <a:r>
              <a:rPr lang="en-GB" dirty="0" err="1"/>
              <a:t>sürülerek</a:t>
            </a:r>
            <a:r>
              <a:rPr lang="en-GB" dirty="0"/>
              <a:t> </a:t>
            </a:r>
            <a:r>
              <a:rPr lang="en-GB" dirty="0" err="1"/>
              <a:t>çürütülmeye</a:t>
            </a:r>
            <a:r>
              <a:rPr lang="en-GB" dirty="0"/>
              <a:t>, </a:t>
            </a:r>
            <a:r>
              <a:rPr lang="en-GB" dirty="0" err="1"/>
              <a:t>toplumun</a:t>
            </a:r>
            <a:r>
              <a:rPr lang="en-GB" dirty="0"/>
              <a:t> o </a:t>
            </a:r>
            <a:r>
              <a:rPr lang="en-GB" dirty="0" err="1"/>
              <a:t>konudaki</a:t>
            </a:r>
            <a:r>
              <a:rPr lang="en-GB" dirty="0"/>
              <a:t> </a:t>
            </a:r>
            <a:r>
              <a:rPr lang="en-GB" dirty="0" err="1"/>
              <a:t>kanıları</a:t>
            </a:r>
            <a:r>
              <a:rPr lang="en-GB" dirty="0"/>
              <a:t> </a:t>
            </a:r>
            <a:r>
              <a:rPr lang="en-GB" dirty="0" err="1"/>
              <a:t>değiştirilmeye</a:t>
            </a:r>
            <a:r>
              <a:rPr lang="en-GB" dirty="0"/>
              <a:t> </a:t>
            </a:r>
            <a:r>
              <a:rPr lang="en-GB" dirty="0" err="1"/>
              <a:t>çalışılır</a:t>
            </a:r>
            <a:r>
              <a:rPr lang="en-GB" dirty="0"/>
              <a:t>. </a:t>
            </a:r>
            <a:r>
              <a:rPr lang="en-GB" dirty="0" err="1"/>
              <a:t>Tartışmacı</a:t>
            </a:r>
            <a:r>
              <a:rPr lang="en-GB" dirty="0"/>
              <a:t> </a:t>
            </a:r>
            <a:r>
              <a:rPr lang="en-GB" dirty="0" err="1"/>
              <a:t>anlatım</a:t>
            </a:r>
            <a:r>
              <a:rPr lang="en-GB" dirty="0"/>
              <a:t> </a:t>
            </a:r>
            <a:r>
              <a:rPr lang="en-GB" dirty="0" err="1"/>
              <a:t>biçiminde</a:t>
            </a:r>
            <a:r>
              <a:rPr lang="en-GB" dirty="0"/>
              <a:t> </a:t>
            </a:r>
            <a:r>
              <a:rPr lang="en-GB" dirty="0" err="1"/>
              <a:t>sorular</a:t>
            </a:r>
            <a:r>
              <a:rPr lang="en-GB" dirty="0"/>
              <a:t> </a:t>
            </a:r>
            <a:r>
              <a:rPr lang="en-GB" dirty="0" err="1"/>
              <a:t>sorulup</a:t>
            </a:r>
            <a:r>
              <a:rPr lang="en-GB" dirty="0"/>
              <a:t> </a:t>
            </a:r>
            <a:r>
              <a:rPr lang="en-GB" dirty="0" err="1"/>
              <a:t>yanıtları</a:t>
            </a:r>
            <a:r>
              <a:rPr lang="en-GB" dirty="0"/>
              <a:t> </a:t>
            </a:r>
            <a:r>
              <a:rPr lang="en-GB" dirty="0" err="1"/>
              <a:t>verilebilir</a:t>
            </a:r>
            <a:r>
              <a:rPr lang="en-GB" dirty="0"/>
              <a:t>. “Bana </a:t>
            </a:r>
            <a:r>
              <a:rPr lang="en-GB" dirty="0" err="1"/>
              <a:t>göre</a:t>
            </a:r>
            <a:r>
              <a:rPr lang="en-GB" dirty="0"/>
              <a:t>, </a:t>
            </a:r>
            <a:r>
              <a:rPr lang="en-GB" dirty="0" err="1"/>
              <a:t>kanımca</a:t>
            </a:r>
            <a:r>
              <a:rPr lang="en-GB" dirty="0"/>
              <a:t>, </a:t>
            </a:r>
            <a:r>
              <a:rPr lang="en-GB" dirty="0" err="1"/>
              <a:t>oysa</a:t>
            </a:r>
            <a:r>
              <a:rPr lang="en-GB" dirty="0"/>
              <a:t>, </a:t>
            </a:r>
            <a:r>
              <a:rPr lang="en-GB" dirty="0" err="1"/>
              <a:t>halbuki</a:t>
            </a:r>
            <a:r>
              <a:rPr lang="en-GB" dirty="0"/>
              <a:t>” </a:t>
            </a:r>
            <a:r>
              <a:rPr lang="en-GB" dirty="0" err="1"/>
              <a:t>gibi</a:t>
            </a:r>
            <a:r>
              <a:rPr lang="en-GB" dirty="0"/>
              <a:t> </a:t>
            </a:r>
            <a:r>
              <a:rPr lang="en-GB" dirty="0" err="1"/>
              <a:t>bağlama</a:t>
            </a:r>
            <a:r>
              <a:rPr lang="en-GB" dirty="0"/>
              <a:t> </a:t>
            </a:r>
            <a:r>
              <a:rPr lang="en-GB" dirty="0" err="1"/>
              <a:t>öğeleri</a:t>
            </a:r>
            <a:r>
              <a:rPr lang="en-GB" dirty="0"/>
              <a:t> </a:t>
            </a:r>
            <a:r>
              <a:rPr lang="en-GB" dirty="0" err="1"/>
              <a:t>sıkça</a:t>
            </a:r>
            <a:r>
              <a:rPr lang="en-GB" dirty="0"/>
              <a:t> </a:t>
            </a:r>
            <a:r>
              <a:rPr lang="en-GB" dirty="0" err="1"/>
              <a:t>kullanılır</a:t>
            </a:r>
            <a:r>
              <a:rPr lang="en-GB" dirty="0"/>
              <a:t>. </a:t>
            </a:r>
            <a:r>
              <a:rPr lang="en-GB" dirty="0" err="1"/>
              <a:t>Kişisel</a:t>
            </a:r>
            <a:r>
              <a:rPr lang="en-GB" dirty="0"/>
              <a:t> (</a:t>
            </a:r>
            <a:r>
              <a:rPr lang="en-GB" dirty="0" err="1"/>
              <a:t>öznel</a:t>
            </a:r>
            <a:r>
              <a:rPr lang="en-GB" dirty="0"/>
              <a:t>) </a:t>
            </a:r>
            <a:r>
              <a:rPr lang="en-GB" dirty="0" err="1"/>
              <a:t>anlatım</a:t>
            </a:r>
            <a:r>
              <a:rPr lang="en-GB" dirty="0"/>
              <a:t> </a:t>
            </a:r>
            <a:r>
              <a:rPr lang="en-GB" dirty="0" err="1"/>
              <a:t>biçimi</a:t>
            </a:r>
            <a:r>
              <a:rPr lang="en-GB" dirty="0"/>
              <a:t> </a:t>
            </a:r>
            <a:r>
              <a:rPr lang="en-GB" dirty="0" err="1"/>
              <a:t>ağır</a:t>
            </a:r>
            <a:r>
              <a:rPr lang="en-GB" dirty="0"/>
              <a:t> </a:t>
            </a:r>
            <a:r>
              <a:rPr lang="en-GB" dirty="0" err="1"/>
              <a:t>basar</a:t>
            </a:r>
            <a:r>
              <a:rPr lang="en-GB" dirty="0"/>
              <a:t>.</a:t>
            </a:r>
            <a:endParaRPr lang="tr-TR" dirty="0"/>
          </a:p>
          <a:p>
            <a:pPr marL="0" indent="0" algn="just">
              <a:buNone/>
            </a:pPr>
            <a:r>
              <a:rPr lang="en-GB" b="1" dirty="0"/>
              <a:t> </a:t>
            </a:r>
            <a:endParaRPr lang="tr-TR" dirty="0"/>
          </a:p>
          <a:p>
            <a:pPr marL="0" indent="0" algn="just">
              <a:buNone/>
            </a:pPr>
            <a:endParaRPr lang="tr-TR" dirty="0"/>
          </a:p>
        </p:txBody>
      </p:sp>
      <p:sp>
        <p:nvSpPr>
          <p:cNvPr id="4" name="Alt Bilgi Yer Tutucusu 3">
            <a:extLst>
              <a:ext uri="{FF2B5EF4-FFF2-40B4-BE49-F238E27FC236}">
                <a16:creationId xmlns:a16="http://schemas.microsoft.com/office/drawing/2014/main" id="{C91648B5-D5AA-4412-9C45-5CD473104A7E}"/>
              </a:ext>
            </a:extLst>
          </p:cNvPr>
          <p:cNvSpPr>
            <a:spLocks noGrp="1"/>
          </p:cNvSpPr>
          <p:nvPr>
            <p:ph type="ftr" sz="quarter" idx="11"/>
          </p:nvPr>
        </p:nvSpPr>
        <p:spPr/>
        <p:txBody>
          <a:bodyPr/>
          <a:lstStyle/>
          <a:p>
            <a:r>
              <a:rPr lang="tr-TR"/>
              <a:t>KBUZEM</a:t>
            </a:r>
          </a:p>
          <a:p>
            <a:r>
              <a:rPr lang="tr-TR"/>
              <a:t>Karabük Üniversitesi</a:t>
            </a:r>
          </a:p>
          <a:p>
            <a:r>
              <a:rPr lang="tr-TR"/>
              <a:t>Uzaktan Eğitim Uygulama ve Araştırma Merkezi</a:t>
            </a:r>
            <a:endParaRPr lang="tr-TR" dirty="0"/>
          </a:p>
        </p:txBody>
      </p:sp>
      <p:sp>
        <p:nvSpPr>
          <p:cNvPr id="5" name="Slayt Numarası Yer Tutucusu 4">
            <a:extLst>
              <a:ext uri="{FF2B5EF4-FFF2-40B4-BE49-F238E27FC236}">
                <a16:creationId xmlns:a16="http://schemas.microsoft.com/office/drawing/2014/main" id="{6BCA5D6B-08C0-45FB-AF9E-5842905E3CCD}"/>
              </a:ext>
            </a:extLst>
          </p:cNvPr>
          <p:cNvSpPr>
            <a:spLocks noGrp="1"/>
          </p:cNvSpPr>
          <p:nvPr>
            <p:ph type="sldNum" sz="quarter" idx="12"/>
          </p:nvPr>
        </p:nvSpPr>
        <p:spPr/>
        <p:txBody>
          <a:bodyPr/>
          <a:lstStyle/>
          <a:p>
            <a:fld id="{F5241D30-471F-4A7E-8796-A38B74581AEE}" type="slidenum">
              <a:rPr lang="tr-TR" smtClean="0"/>
              <a:pPr/>
              <a:t>14</a:t>
            </a:fld>
            <a:endParaRPr lang="tr-TR"/>
          </a:p>
        </p:txBody>
      </p:sp>
    </p:spTree>
    <p:extLst>
      <p:ext uri="{BB962C8B-B14F-4D97-AF65-F5344CB8AC3E}">
        <p14:creationId xmlns:p14="http://schemas.microsoft.com/office/powerpoint/2010/main" val="42112320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6EC34491-3143-4D4C-9708-4E9EB5042C45}"/>
              </a:ext>
            </a:extLst>
          </p:cNvPr>
          <p:cNvSpPr>
            <a:spLocks noGrp="1"/>
          </p:cNvSpPr>
          <p:nvPr>
            <p:ph type="title"/>
          </p:nvPr>
        </p:nvSpPr>
        <p:spPr/>
        <p:txBody>
          <a:bodyPr/>
          <a:lstStyle/>
          <a:p>
            <a:r>
              <a:rPr lang="tr-TR" dirty="0"/>
              <a:t>Anlatım Biçimleri</a:t>
            </a:r>
          </a:p>
        </p:txBody>
      </p:sp>
      <p:sp>
        <p:nvSpPr>
          <p:cNvPr id="3" name="İçerik Yer Tutucusu 2">
            <a:extLst>
              <a:ext uri="{FF2B5EF4-FFF2-40B4-BE49-F238E27FC236}">
                <a16:creationId xmlns:a16="http://schemas.microsoft.com/office/drawing/2014/main" id="{4978644A-C3C4-4B71-9955-F80D3311A92C}"/>
              </a:ext>
            </a:extLst>
          </p:cNvPr>
          <p:cNvSpPr>
            <a:spLocks noGrp="1"/>
          </p:cNvSpPr>
          <p:nvPr>
            <p:ph idx="1"/>
          </p:nvPr>
        </p:nvSpPr>
        <p:spPr>
          <a:xfrm>
            <a:off x="457200" y="1600200"/>
            <a:ext cx="8229600" cy="4525963"/>
          </a:xfrm>
        </p:spPr>
        <p:txBody>
          <a:bodyPr>
            <a:normAutofit fontScale="85000" lnSpcReduction="20000"/>
          </a:bodyPr>
          <a:lstStyle/>
          <a:p>
            <a:pPr marL="0" indent="0" algn="just">
              <a:buNone/>
            </a:pPr>
            <a:r>
              <a:rPr lang="en-GB" b="1" dirty="0" err="1"/>
              <a:t>Örnek</a:t>
            </a:r>
            <a:r>
              <a:rPr lang="en-GB" b="1" dirty="0"/>
              <a:t> </a:t>
            </a:r>
            <a:r>
              <a:rPr lang="en-GB" b="1" dirty="0" err="1"/>
              <a:t>Metin</a:t>
            </a:r>
            <a:r>
              <a:rPr lang="en-GB" b="1" dirty="0"/>
              <a:t> </a:t>
            </a:r>
            <a:endParaRPr lang="tr-TR" dirty="0"/>
          </a:p>
          <a:p>
            <a:pPr marL="0" indent="0" algn="just">
              <a:buNone/>
            </a:pPr>
            <a:r>
              <a:rPr lang="tr-TR" i="1" dirty="0"/>
              <a:t>“Günümüzde yaygın bir yanlış vardır: Bilimin kesin olduğu inancı; çağdaş yaşayışın, çağdaş uygarlığın değişmez temeli olan bilimsel kesinlik. Oysa sürekli bir değişikliktir bilimi var edip ayakta tutan. Bilim bilgi üretir; bilimsel doğrulardır bunlar. Ancak bilim sonsuz bir yenilenme içindedir. Bilimde öne sürülen her doğru, yanlış olduğu henüz kesinlikle belgelenmemiş olan doğrudur. Birtakım koşutlardan ötürü doğru sayılan bilgilerdir bunlar.”</a:t>
            </a:r>
            <a:endParaRPr lang="tr-TR" dirty="0"/>
          </a:p>
          <a:p>
            <a:pPr marL="0" indent="0" algn="just">
              <a:buNone/>
            </a:pPr>
            <a:r>
              <a:rPr lang="tr-TR" i="1" dirty="0"/>
              <a:t> </a:t>
            </a:r>
            <a:endParaRPr lang="tr-TR" dirty="0"/>
          </a:p>
          <a:p>
            <a:pPr marL="0" indent="0" algn="just">
              <a:buNone/>
            </a:pPr>
            <a:r>
              <a:rPr lang="tr-TR" dirty="0"/>
              <a:t>Bu paragrafta yazar, mantık yoluyla bilimsel doğruların, henüz yanlışlığı belgelenmemiş doğrular olduğunu, her bilginin değişebileceğini kanıtlamaya çalışıyor.   </a:t>
            </a:r>
          </a:p>
          <a:p>
            <a:pPr marL="0" indent="0" algn="just">
              <a:buNone/>
            </a:pPr>
            <a:r>
              <a:rPr lang="en-GB" b="1" dirty="0"/>
              <a:t> </a:t>
            </a:r>
            <a:endParaRPr lang="tr-TR" dirty="0"/>
          </a:p>
          <a:p>
            <a:pPr marL="0" indent="0" algn="just">
              <a:buNone/>
            </a:pPr>
            <a:endParaRPr lang="tr-TR" dirty="0"/>
          </a:p>
        </p:txBody>
      </p:sp>
      <p:sp>
        <p:nvSpPr>
          <p:cNvPr id="4" name="Alt Bilgi Yer Tutucusu 3">
            <a:extLst>
              <a:ext uri="{FF2B5EF4-FFF2-40B4-BE49-F238E27FC236}">
                <a16:creationId xmlns:a16="http://schemas.microsoft.com/office/drawing/2014/main" id="{C91648B5-D5AA-4412-9C45-5CD473104A7E}"/>
              </a:ext>
            </a:extLst>
          </p:cNvPr>
          <p:cNvSpPr>
            <a:spLocks noGrp="1"/>
          </p:cNvSpPr>
          <p:nvPr>
            <p:ph type="ftr" sz="quarter" idx="11"/>
          </p:nvPr>
        </p:nvSpPr>
        <p:spPr/>
        <p:txBody>
          <a:bodyPr/>
          <a:lstStyle/>
          <a:p>
            <a:r>
              <a:rPr lang="tr-TR"/>
              <a:t>KBUZEM</a:t>
            </a:r>
          </a:p>
          <a:p>
            <a:r>
              <a:rPr lang="tr-TR"/>
              <a:t>Karabük Üniversitesi</a:t>
            </a:r>
          </a:p>
          <a:p>
            <a:r>
              <a:rPr lang="tr-TR"/>
              <a:t>Uzaktan Eğitim Uygulama ve Araştırma Merkezi</a:t>
            </a:r>
            <a:endParaRPr lang="tr-TR" dirty="0"/>
          </a:p>
        </p:txBody>
      </p:sp>
      <p:sp>
        <p:nvSpPr>
          <p:cNvPr id="5" name="Slayt Numarası Yer Tutucusu 4">
            <a:extLst>
              <a:ext uri="{FF2B5EF4-FFF2-40B4-BE49-F238E27FC236}">
                <a16:creationId xmlns:a16="http://schemas.microsoft.com/office/drawing/2014/main" id="{6BCA5D6B-08C0-45FB-AF9E-5842905E3CCD}"/>
              </a:ext>
            </a:extLst>
          </p:cNvPr>
          <p:cNvSpPr>
            <a:spLocks noGrp="1"/>
          </p:cNvSpPr>
          <p:nvPr>
            <p:ph type="sldNum" sz="quarter" idx="12"/>
          </p:nvPr>
        </p:nvSpPr>
        <p:spPr/>
        <p:txBody>
          <a:bodyPr/>
          <a:lstStyle/>
          <a:p>
            <a:fld id="{F5241D30-471F-4A7E-8796-A38B74581AEE}" type="slidenum">
              <a:rPr lang="tr-TR" smtClean="0"/>
              <a:pPr/>
              <a:t>15</a:t>
            </a:fld>
            <a:endParaRPr lang="tr-TR"/>
          </a:p>
        </p:txBody>
      </p:sp>
    </p:spTree>
    <p:extLst>
      <p:ext uri="{BB962C8B-B14F-4D97-AF65-F5344CB8AC3E}">
        <p14:creationId xmlns:p14="http://schemas.microsoft.com/office/powerpoint/2010/main" val="368049723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6EC34491-3143-4D4C-9708-4E9EB5042C45}"/>
              </a:ext>
            </a:extLst>
          </p:cNvPr>
          <p:cNvSpPr>
            <a:spLocks noGrp="1"/>
          </p:cNvSpPr>
          <p:nvPr>
            <p:ph type="title"/>
          </p:nvPr>
        </p:nvSpPr>
        <p:spPr/>
        <p:txBody>
          <a:bodyPr/>
          <a:lstStyle/>
          <a:p>
            <a:r>
              <a:rPr lang="tr-TR" dirty="0"/>
              <a:t>Anlatım Biçimleri</a:t>
            </a:r>
          </a:p>
        </p:txBody>
      </p:sp>
      <p:sp>
        <p:nvSpPr>
          <p:cNvPr id="3" name="İçerik Yer Tutucusu 2">
            <a:extLst>
              <a:ext uri="{FF2B5EF4-FFF2-40B4-BE49-F238E27FC236}">
                <a16:creationId xmlns:a16="http://schemas.microsoft.com/office/drawing/2014/main" id="{4978644A-C3C4-4B71-9955-F80D3311A92C}"/>
              </a:ext>
            </a:extLst>
          </p:cNvPr>
          <p:cNvSpPr>
            <a:spLocks noGrp="1"/>
          </p:cNvSpPr>
          <p:nvPr>
            <p:ph idx="1"/>
          </p:nvPr>
        </p:nvSpPr>
        <p:spPr>
          <a:xfrm>
            <a:off x="457200" y="1543928"/>
            <a:ext cx="8229600" cy="4983480"/>
          </a:xfrm>
        </p:spPr>
        <p:txBody>
          <a:bodyPr>
            <a:normAutofit fontScale="77500" lnSpcReduction="20000"/>
          </a:bodyPr>
          <a:lstStyle/>
          <a:p>
            <a:pPr marL="0" indent="0" algn="just">
              <a:buNone/>
            </a:pPr>
            <a:r>
              <a:rPr lang="en-GB" b="1" dirty="0" err="1"/>
              <a:t>Örnek</a:t>
            </a:r>
            <a:r>
              <a:rPr lang="en-GB" b="1" dirty="0"/>
              <a:t> </a:t>
            </a:r>
            <a:r>
              <a:rPr lang="en-GB" b="1" dirty="0" err="1"/>
              <a:t>Metin</a:t>
            </a:r>
            <a:r>
              <a:rPr lang="en-GB" b="1" dirty="0"/>
              <a:t> </a:t>
            </a:r>
            <a:endParaRPr lang="tr-TR" dirty="0"/>
          </a:p>
          <a:p>
            <a:pPr marL="0" indent="0" algn="just">
              <a:buNone/>
            </a:pPr>
            <a:r>
              <a:rPr lang="tr-TR" i="1" dirty="0"/>
              <a:t>“Kimi şair ve yazarlar, yazdıklarını anlayabilmek için okurların çaba harcamasını, zorlanmasını isterler. Bence bu, kendini beğenmişliktir. Yazdıklarımı anlayabilmek için okur zorlanacağına, onları   anlatabilmek için ben zorlanmalıyım. Bence okur bir kitabı, bir yazıyı okurken, salt anlamak için değil, okuyup anladıktan sonra birtakım sonuçlar çıkarabilmek için çaba harcamalıdır.”</a:t>
            </a:r>
            <a:endParaRPr lang="tr-TR" dirty="0"/>
          </a:p>
          <a:p>
            <a:pPr marL="0" indent="0" algn="just">
              <a:buNone/>
            </a:pPr>
            <a:r>
              <a:rPr lang="tr-TR" sz="1400" dirty="0"/>
              <a:t> </a:t>
            </a:r>
            <a:endParaRPr lang="tr-TR" sz="900" dirty="0"/>
          </a:p>
          <a:p>
            <a:pPr marL="0" indent="0" algn="just">
              <a:buNone/>
            </a:pPr>
            <a:r>
              <a:rPr lang="tr-TR" dirty="0"/>
              <a:t>Bu paragrafta da yazar, "bir yazar, anlatacağını açık seçik anlatmalı", düşüncesini kabul ettirme çabasındadır. İnandırıcı, etkileyici olmak için tartışmacı anlatım biçimini kullanmıştır.</a:t>
            </a:r>
          </a:p>
          <a:p>
            <a:pPr marL="0" indent="0" algn="just">
              <a:buNone/>
            </a:pPr>
            <a:r>
              <a:rPr lang="tr-TR" sz="1300" dirty="0"/>
              <a:t> </a:t>
            </a:r>
          </a:p>
          <a:p>
            <a:pPr marL="0" indent="0" algn="just">
              <a:buNone/>
            </a:pPr>
            <a:r>
              <a:rPr lang="en-GB" b="1" dirty="0" err="1"/>
              <a:t>Örnek</a:t>
            </a:r>
            <a:r>
              <a:rPr lang="en-GB" b="1" dirty="0"/>
              <a:t> </a:t>
            </a:r>
            <a:r>
              <a:rPr lang="en-GB" b="1" dirty="0" err="1"/>
              <a:t>Metin</a:t>
            </a:r>
            <a:r>
              <a:rPr lang="en-GB" b="1" dirty="0"/>
              <a:t> </a:t>
            </a:r>
            <a:endParaRPr lang="tr-TR" dirty="0"/>
          </a:p>
          <a:p>
            <a:pPr marL="0" indent="0" algn="just">
              <a:buNone/>
            </a:pPr>
            <a:r>
              <a:rPr lang="en-GB" i="1" dirty="0" err="1"/>
              <a:t>Sanatta</a:t>
            </a:r>
            <a:r>
              <a:rPr lang="en-GB" i="1" dirty="0"/>
              <a:t>, </a:t>
            </a:r>
            <a:r>
              <a:rPr lang="en-GB" i="1" dirty="0" err="1"/>
              <a:t>halk</a:t>
            </a:r>
            <a:r>
              <a:rPr lang="en-GB" i="1" dirty="0"/>
              <a:t> </a:t>
            </a:r>
            <a:r>
              <a:rPr lang="en-GB" i="1" dirty="0" err="1"/>
              <a:t>böyle</a:t>
            </a:r>
            <a:r>
              <a:rPr lang="en-GB" i="1" dirty="0"/>
              <a:t> </a:t>
            </a:r>
            <a:r>
              <a:rPr lang="en-GB" i="1" dirty="0" err="1"/>
              <a:t>istiyor</a:t>
            </a:r>
            <a:r>
              <a:rPr lang="en-GB" i="1" dirty="0"/>
              <a:t> ne </a:t>
            </a:r>
            <a:r>
              <a:rPr lang="en-GB" i="1" dirty="0" err="1"/>
              <a:t>yapalım</a:t>
            </a:r>
            <a:r>
              <a:rPr lang="en-GB" i="1" dirty="0"/>
              <a:t>, </a:t>
            </a:r>
            <a:r>
              <a:rPr lang="en-GB" i="1" dirty="0" err="1"/>
              <a:t>görüşü</a:t>
            </a:r>
            <a:r>
              <a:rPr lang="en-GB" i="1" dirty="0"/>
              <a:t> </a:t>
            </a:r>
            <a:r>
              <a:rPr lang="en-GB" i="1" dirty="0" err="1"/>
              <a:t>yanlıştır</a:t>
            </a:r>
            <a:r>
              <a:rPr lang="en-GB" i="1" dirty="0"/>
              <a:t>. Ben </a:t>
            </a:r>
            <a:r>
              <a:rPr lang="en-GB" i="1" dirty="0" err="1"/>
              <a:t>buna</a:t>
            </a:r>
            <a:r>
              <a:rPr lang="en-GB" i="1" dirty="0"/>
              <a:t> </a:t>
            </a:r>
            <a:r>
              <a:rPr lang="en-GB" i="1" dirty="0" err="1"/>
              <a:t>karşıyım</a:t>
            </a:r>
            <a:r>
              <a:rPr lang="en-GB" i="1" dirty="0"/>
              <a:t>. </a:t>
            </a:r>
            <a:r>
              <a:rPr lang="en-GB" i="1" dirty="0" err="1"/>
              <a:t>Halkı</a:t>
            </a:r>
            <a:r>
              <a:rPr lang="en-GB" i="1" dirty="0"/>
              <a:t> </a:t>
            </a:r>
            <a:r>
              <a:rPr lang="en-GB" i="1" dirty="0" err="1"/>
              <a:t>şartlandırmak</a:t>
            </a:r>
            <a:r>
              <a:rPr lang="en-GB" i="1" dirty="0"/>
              <a:t> </a:t>
            </a:r>
            <a:r>
              <a:rPr lang="en-GB" i="1" dirty="0" err="1"/>
              <a:t>ve</a:t>
            </a:r>
            <a:r>
              <a:rPr lang="en-GB" i="1" dirty="0"/>
              <a:t> </a:t>
            </a:r>
            <a:r>
              <a:rPr lang="en-GB" i="1" dirty="0" err="1"/>
              <a:t>halka</a:t>
            </a:r>
            <a:r>
              <a:rPr lang="en-GB" i="1" dirty="0"/>
              <a:t> hep </a:t>
            </a:r>
            <a:r>
              <a:rPr lang="en-GB" i="1" dirty="0" err="1"/>
              <a:t>aynı</a:t>
            </a:r>
            <a:r>
              <a:rPr lang="en-GB" i="1" dirty="0"/>
              <a:t> </a:t>
            </a:r>
            <a:r>
              <a:rPr lang="en-GB" i="1" dirty="0" err="1"/>
              <a:t>şeyleri</a:t>
            </a:r>
            <a:r>
              <a:rPr lang="en-GB" i="1" dirty="0"/>
              <a:t> </a:t>
            </a:r>
            <a:r>
              <a:rPr lang="en-GB" i="1" dirty="0" err="1"/>
              <a:t>vermek</a:t>
            </a:r>
            <a:r>
              <a:rPr lang="en-GB" i="1" dirty="0"/>
              <a:t>… Bu </a:t>
            </a:r>
            <a:r>
              <a:rPr lang="en-GB" i="1" dirty="0" err="1"/>
              <a:t>doğru</a:t>
            </a:r>
            <a:r>
              <a:rPr lang="en-GB" i="1" dirty="0"/>
              <a:t> </a:t>
            </a:r>
            <a:r>
              <a:rPr lang="en-GB" i="1" dirty="0" err="1"/>
              <a:t>değildir</a:t>
            </a:r>
            <a:r>
              <a:rPr lang="en-GB" i="1" dirty="0"/>
              <a:t>. </a:t>
            </a:r>
            <a:r>
              <a:rPr lang="en-GB" i="1" dirty="0" err="1"/>
              <a:t>Böyle</a:t>
            </a:r>
            <a:r>
              <a:rPr lang="en-GB" i="1" dirty="0"/>
              <a:t> </a:t>
            </a:r>
            <a:r>
              <a:rPr lang="en-GB" i="1" dirty="0" err="1"/>
              <a:t>bir</a:t>
            </a:r>
            <a:r>
              <a:rPr lang="en-GB" i="1" dirty="0"/>
              <a:t> </a:t>
            </a:r>
            <a:r>
              <a:rPr lang="en-GB" i="1" dirty="0" err="1"/>
              <a:t>yaklaşım</a:t>
            </a:r>
            <a:r>
              <a:rPr lang="en-GB" i="1" dirty="0"/>
              <a:t> </a:t>
            </a:r>
            <a:r>
              <a:rPr lang="en-GB" i="1" dirty="0" err="1"/>
              <a:t>halkı</a:t>
            </a:r>
            <a:r>
              <a:rPr lang="en-GB" i="1" dirty="0"/>
              <a:t> </a:t>
            </a:r>
            <a:r>
              <a:rPr lang="en-GB" i="1" dirty="0" err="1"/>
              <a:t>bir</a:t>
            </a:r>
            <a:r>
              <a:rPr lang="en-GB" i="1" dirty="0"/>
              <a:t> </a:t>
            </a:r>
            <a:r>
              <a:rPr lang="en-GB" i="1" dirty="0" err="1"/>
              <a:t>adım</a:t>
            </a:r>
            <a:r>
              <a:rPr lang="en-GB" i="1" dirty="0"/>
              <a:t> bile </a:t>
            </a:r>
            <a:r>
              <a:rPr lang="en-GB" i="1" dirty="0" err="1"/>
              <a:t>ileri</a:t>
            </a:r>
            <a:r>
              <a:rPr lang="en-GB" i="1" dirty="0"/>
              <a:t> </a:t>
            </a:r>
            <a:r>
              <a:rPr lang="en-GB" i="1" dirty="0" err="1"/>
              <a:t>götürmez</a:t>
            </a:r>
            <a:r>
              <a:rPr lang="en-GB" i="1" dirty="0"/>
              <a:t>. </a:t>
            </a:r>
            <a:r>
              <a:rPr lang="en-GB" i="1" dirty="0" err="1"/>
              <a:t>Tersine</a:t>
            </a:r>
            <a:r>
              <a:rPr lang="en-GB" i="1" dirty="0"/>
              <a:t> </a:t>
            </a:r>
            <a:r>
              <a:rPr lang="en-GB" i="1" dirty="0" err="1"/>
              <a:t>halkı</a:t>
            </a:r>
            <a:r>
              <a:rPr lang="en-GB" i="1" dirty="0"/>
              <a:t> </a:t>
            </a:r>
            <a:r>
              <a:rPr lang="en-GB" i="1" dirty="0" err="1"/>
              <a:t>geriletir</a:t>
            </a:r>
            <a:r>
              <a:rPr lang="en-GB" i="1" dirty="0"/>
              <a:t>.”</a:t>
            </a:r>
            <a:endParaRPr lang="tr-TR" dirty="0"/>
          </a:p>
        </p:txBody>
      </p:sp>
      <p:sp>
        <p:nvSpPr>
          <p:cNvPr id="4" name="Alt Bilgi Yer Tutucusu 3">
            <a:extLst>
              <a:ext uri="{FF2B5EF4-FFF2-40B4-BE49-F238E27FC236}">
                <a16:creationId xmlns:a16="http://schemas.microsoft.com/office/drawing/2014/main" id="{C91648B5-D5AA-4412-9C45-5CD473104A7E}"/>
              </a:ext>
            </a:extLst>
          </p:cNvPr>
          <p:cNvSpPr>
            <a:spLocks noGrp="1"/>
          </p:cNvSpPr>
          <p:nvPr>
            <p:ph type="ftr" sz="quarter" idx="11"/>
          </p:nvPr>
        </p:nvSpPr>
        <p:spPr/>
        <p:txBody>
          <a:bodyPr/>
          <a:lstStyle/>
          <a:p>
            <a:r>
              <a:rPr lang="tr-TR"/>
              <a:t>KBUZEM</a:t>
            </a:r>
          </a:p>
          <a:p>
            <a:r>
              <a:rPr lang="tr-TR"/>
              <a:t>Karabük Üniversitesi</a:t>
            </a:r>
          </a:p>
          <a:p>
            <a:r>
              <a:rPr lang="tr-TR"/>
              <a:t>Uzaktan Eğitim Uygulama ve Araştırma Merkezi</a:t>
            </a:r>
            <a:endParaRPr lang="tr-TR" dirty="0"/>
          </a:p>
        </p:txBody>
      </p:sp>
      <p:sp>
        <p:nvSpPr>
          <p:cNvPr id="5" name="Slayt Numarası Yer Tutucusu 4">
            <a:extLst>
              <a:ext uri="{FF2B5EF4-FFF2-40B4-BE49-F238E27FC236}">
                <a16:creationId xmlns:a16="http://schemas.microsoft.com/office/drawing/2014/main" id="{6BCA5D6B-08C0-45FB-AF9E-5842905E3CCD}"/>
              </a:ext>
            </a:extLst>
          </p:cNvPr>
          <p:cNvSpPr>
            <a:spLocks noGrp="1"/>
          </p:cNvSpPr>
          <p:nvPr>
            <p:ph type="sldNum" sz="quarter" idx="12"/>
          </p:nvPr>
        </p:nvSpPr>
        <p:spPr/>
        <p:txBody>
          <a:bodyPr/>
          <a:lstStyle/>
          <a:p>
            <a:fld id="{F5241D30-471F-4A7E-8796-A38B74581AEE}" type="slidenum">
              <a:rPr lang="tr-TR" smtClean="0"/>
              <a:pPr/>
              <a:t>16</a:t>
            </a:fld>
            <a:endParaRPr lang="tr-TR"/>
          </a:p>
        </p:txBody>
      </p:sp>
    </p:spTree>
    <p:extLst>
      <p:ext uri="{BB962C8B-B14F-4D97-AF65-F5344CB8AC3E}">
        <p14:creationId xmlns:p14="http://schemas.microsoft.com/office/powerpoint/2010/main" val="184428413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6EC34491-3143-4D4C-9708-4E9EB5042C45}"/>
              </a:ext>
            </a:extLst>
          </p:cNvPr>
          <p:cNvSpPr>
            <a:spLocks noGrp="1"/>
          </p:cNvSpPr>
          <p:nvPr>
            <p:ph type="title"/>
          </p:nvPr>
        </p:nvSpPr>
        <p:spPr/>
        <p:txBody>
          <a:bodyPr/>
          <a:lstStyle/>
          <a:p>
            <a:r>
              <a:rPr lang="en-GB" dirty="0"/>
              <a:t>Düşünceyi Geliştirme Yolları</a:t>
            </a:r>
            <a:endParaRPr lang="tr-TR" dirty="0"/>
          </a:p>
        </p:txBody>
      </p:sp>
      <p:sp>
        <p:nvSpPr>
          <p:cNvPr id="3" name="İçerik Yer Tutucusu 2">
            <a:extLst>
              <a:ext uri="{FF2B5EF4-FFF2-40B4-BE49-F238E27FC236}">
                <a16:creationId xmlns:a16="http://schemas.microsoft.com/office/drawing/2014/main" id="{4978644A-C3C4-4B71-9955-F80D3311A92C}"/>
              </a:ext>
            </a:extLst>
          </p:cNvPr>
          <p:cNvSpPr>
            <a:spLocks noGrp="1"/>
          </p:cNvSpPr>
          <p:nvPr>
            <p:ph idx="1"/>
          </p:nvPr>
        </p:nvSpPr>
        <p:spPr/>
        <p:txBody>
          <a:bodyPr/>
          <a:lstStyle/>
          <a:p>
            <a:pPr marL="0" indent="0" algn="just">
              <a:buNone/>
            </a:pPr>
            <a:r>
              <a:rPr lang="en-GB" dirty="0" err="1"/>
              <a:t>Amaca</a:t>
            </a:r>
            <a:r>
              <a:rPr lang="en-GB" dirty="0"/>
              <a:t> </a:t>
            </a:r>
            <a:r>
              <a:rPr lang="en-GB" dirty="0" err="1"/>
              <a:t>uygun</a:t>
            </a:r>
            <a:r>
              <a:rPr lang="en-GB" dirty="0"/>
              <a:t> </a:t>
            </a:r>
            <a:r>
              <a:rPr lang="en-GB" dirty="0" err="1"/>
              <a:t>olarak</a:t>
            </a:r>
            <a:r>
              <a:rPr lang="en-GB" dirty="0"/>
              <a:t> </a:t>
            </a:r>
            <a:r>
              <a:rPr lang="en-GB" dirty="0" err="1"/>
              <a:t>seçilen</a:t>
            </a:r>
            <a:r>
              <a:rPr lang="en-GB" dirty="0"/>
              <a:t> </a:t>
            </a:r>
            <a:r>
              <a:rPr lang="en-GB" dirty="0" err="1"/>
              <a:t>anlatım</a:t>
            </a:r>
            <a:r>
              <a:rPr lang="en-GB" dirty="0"/>
              <a:t> </a:t>
            </a:r>
            <a:r>
              <a:rPr lang="en-GB" dirty="0" err="1"/>
              <a:t>biçimi</a:t>
            </a:r>
            <a:r>
              <a:rPr lang="en-GB" dirty="0"/>
              <a:t> </a:t>
            </a:r>
            <a:r>
              <a:rPr lang="en-GB" dirty="0" err="1"/>
              <a:t>içinde</a:t>
            </a:r>
            <a:r>
              <a:rPr lang="en-GB" dirty="0"/>
              <a:t>, </a:t>
            </a:r>
            <a:r>
              <a:rPr lang="en-GB" dirty="0" err="1"/>
              <a:t>düşüncenin</a:t>
            </a:r>
            <a:r>
              <a:rPr lang="en-GB" dirty="0"/>
              <a:t> </a:t>
            </a:r>
            <a:r>
              <a:rPr lang="en-GB" dirty="0" err="1"/>
              <a:t>okuyucu</a:t>
            </a:r>
            <a:r>
              <a:rPr lang="en-GB" dirty="0"/>
              <a:t> </a:t>
            </a:r>
            <a:r>
              <a:rPr lang="en-GB" dirty="0" err="1"/>
              <a:t>tarafından</a:t>
            </a:r>
            <a:r>
              <a:rPr lang="en-GB" dirty="0"/>
              <a:t> </a:t>
            </a:r>
            <a:r>
              <a:rPr lang="en-GB" dirty="0" err="1"/>
              <a:t>daha</a:t>
            </a:r>
            <a:r>
              <a:rPr lang="en-GB" dirty="0"/>
              <a:t> </a:t>
            </a:r>
            <a:r>
              <a:rPr lang="en-GB" dirty="0" err="1"/>
              <a:t>açık</a:t>
            </a:r>
            <a:r>
              <a:rPr lang="en-GB" dirty="0"/>
              <a:t>, </a:t>
            </a:r>
            <a:r>
              <a:rPr lang="en-GB" dirty="0" err="1"/>
              <a:t>belirgin</a:t>
            </a:r>
            <a:r>
              <a:rPr lang="en-GB" dirty="0"/>
              <a:t> </a:t>
            </a:r>
            <a:r>
              <a:rPr lang="en-GB" dirty="0" err="1"/>
              <a:t>ve</a:t>
            </a:r>
            <a:r>
              <a:rPr lang="en-GB" dirty="0"/>
              <a:t> </a:t>
            </a:r>
            <a:r>
              <a:rPr lang="en-GB" dirty="0" err="1"/>
              <a:t>iyi</a:t>
            </a:r>
            <a:r>
              <a:rPr lang="en-GB" dirty="0"/>
              <a:t> </a:t>
            </a:r>
            <a:r>
              <a:rPr lang="en-GB" dirty="0" err="1"/>
              <a:t>anlaşılması</a:t>
            </a:r>
            <a:r>
              <a:rPr lang="en-GB" dirty="0"/>
              <a:t> </a:t>
            </a:r>
            <a:r>
              <a:rPr lang="en-GB" dirty="0" err="1"/>
              <a:t>için</a:t>
            </a:r>
            <a:r>
              <a:rPr lang="en-GB" dirty="0"/>
              <a:t> </a:t>
            </a:r>
            <a:r>
              <a:rPr lang="en-GB" dirty="0" err="1"/>
              <a:t>başvurulan</a:t>
            </a:r>
            <a:r>
              <a:rPr lang="en-GB" dirty="0"/>
              <a:t> </a:t>
            </a:r>
            <a:r>
              <a:rPr lang="en-GB" dirty="0" err="1"/>
              <a:t>yöntemlerdir</a:t>
            </a:r>
            <a:r>
              <a:rPr lang="en-GB" dirty="0"/>
              <a:t>. Bir </a:t>
            </a:r>
            <a:r>
              <a:rPr lang="en-GB" dirty="0" err="1"/>
              <a:t>yazıda</a:t>
            </a:r>
            <a:r>
              <a:rPr lang="en-GB" dirty="0"/>
              <a:t> </a:t>
            </a:r>
            <a:r>
              <a:rPr lang="en-GB" dirty="0" err="1"/>
              <a:t>düşünceyi</a:t>
            </a:r>
            <a:r>
              <a:rPr lang="en-GB" dirty="0"/>
              <a:t> </a:t>
            </a:r>
            <a:r>
              <a:rPr lang="en-GB" dirty="0" err="1"/>
              <a:t>geliştirme</a:t>
            </a:r>
            <a:r>
              <a:rPr lang="en-GB" dirty="0"/>
              <a:t> </a:t>
            </a:r>
            <a:r>
              <a:rPr lang="en-GB" dirty="0" err="1"/>
              <a:t>yolu</a:t>
            </a:r>
            <a:r>
              <a:rPr lang="en-GB" dirty="0"/>
              <a:t> </a:t>
            </a:r>
            <a:r>
              <a:rPr lang="en-GB" dirty="0" err="1"/>
              <a:t>bir</a:t>
            </a:r>
            <a:r>
              <a:rPr lang="en-GB" dirty="0"/>
              <a:t> </a:t>
            </a:r>
            <a:r>
              <a:rPr lang="en-GB" dirty="0" err="1"/>
              <a:t>tane</a:t>
            </a:r>
            <a:r>
              <a:rPr lang="en-GB" dirty="0"/>
              <a:t> </a:t>
            </a:r>
            <a:r>
              <a:rPr lang="en-GB" dirty="0" err="1"/>
              <a:t>olabileceği</a:t>
            </a:r>
            <a:r>
              <a:rPr lang="en-GB" dirty="0"/>
              <a:t> </a:t>
            </a:r>
            <a:r>
              <a:rPr lang="en-GB" dirty="0" err="1"/>
              <a:t>gibi</a:t>
            </a:r>
            <a:r>
              <a:rPr lang="en-GB" dirty="0"/>
              <a:t> </a:t>
            </a:r>
            <a:r>
              <a:rPr lang="en-GB" dirty="0" err="1"/>
              <a:t>birden</a:t>
            </a:r>
            <a:r>
              <a:rPr lang="en-GB" dirty="0"/>
              <a:t> </a:t>
            </a:r>
            <a:r>
              <a:rPr lang="en-GB" dirty="0" err="1"/>
              <a:t>fazla</a:t>
            </a:r>
            <a:r>
              <a:rPr lang="en-GB" dirty="0"/>
              <a:t> da </a:t>
            </a:r>
            <a:r>
              <a:rPr lang="en-GB" dirty="0" err="1"/>
              <a:t>olabilir</a:t>
            </a:r>
            <a:r>
              <a:rPr lang="en-GB" dirty="0"/>
              <a:t>.</a:t>
            </a:r>
            <a:endParaRPr lang="tr-TR" dirty="0"/>
          </a:p>
          <a:p>
            <a:pPr marL="0" indent="0" algn="just">
              <a:buNone/>
            </a:pPr>
            <a:endParaRPr lang="tr-TR" dirty="0"/>
          </a:p>
        </p:txBody>
      </p:sp>
      <p:sp>
        <p:nvSpPr>
          <p:cNvPr id="4" name="Alt Bilgi Yer Tutucusu 3">
            <a:extLst>
              <a:ext uri="{FF2B5EF4-FFF2-40B4-BE49-F238E27FC236}">
                <a16:creationId xmlns:a16="http://schemas.microsoft.com/office/drawing/2014/main" id="{C91648B5-D5AA-4412-9C45-5CD473104A7E}"/>
              </a:ext>
            </a:extLst>
          </p:cNvPr>
          <p:cNvSpPr>
            <a:spLocks noGrp="1"/>
          </p:cNvSpPr>
          <p:nvPr>
            <p:ph type="ftr" sz="quarter" idx="11"/>
          </p:nvPr>
        </p:nvSpPr>
        <p:spPr/>
        <p:txBody>
          <a:bodyPr/>
          <a:lstStyle/>
          <a:p>
            <a:r>
              <a:rPr lang="tr-TR"/>
              <a:t>KBUZEM</a:t>
            </a:r>
          </a:p>
          <a:p>
            <a:r>
              <a:rPr lang="tr-TR"/>
              <a:t>Karabük Üniversitesi</a:t>
            </a:r>
          </a:p>
          <a:p>
            <a:r>
              <a:rPr lang="tr-TR"/>
              <a:t>Uzaktan Eğitim Uygulama ve Araştırma Merkezi</a:t>
            </a:r>
            <a:endParaRPr lang="tr-TR" dirty="0"/>
          </a:p>
        </p:txBody>
      </p:sp>
      <p:sp>
        <p:nvSpPr>
          <p:cNvPr id="5" name="Slayt Numarası Yer Tutucusu 4">
            <a:extLst>
              <a:ext uri="{FF2B5EF4-FFF2-40B4-BE49-F238E27FC236}">
                <a16:creationId xmlns:a16="http://schemas.microsoft.com/office/drawing/2014/main" id="{6BCA5D6B-08C0-45FB-AF9E-5842905E3CCD}"/>
              </a:ext>
            </a:extLst>
          </p:cNvPr>
          <p:cNvSpPr>
            <a:spLocks noGrp="1"/>
          </p:cNvSpPr>
          <p:nvPr>
            <p:ph type="sldNum" sz="quarter" idx="12"/>
          </p:nvPr>
        </p:nvSpPr>
        <p:spPr/>
        <p:txBody>
          <a:bodyPr/>
          <a:lstStyle/>
          <a:p>
            <a:fld id="{F5241D30-471F-4A7E-8796-A38B74581AEE}" type="slidenum">
              <a:rPr lang="tr-TR" smtClean="0"/>
              <a:pPr/>
              <a:t>17</a:t>
            </a:fld>
            <a:endParaRPr lang="tr-TR"/>
          </a:p>
        </p:txBody>
      </p:sp>
    </p:spTree>
    <p:extLst>
      <p:ext uri="{BB962C8B-B14F-4D97-AF65-F5344CB8AC3E}">
        <p14:creationId xmlns:p14="http://schemas.microsoft.com/office/powerpoint/2010/main" val="376388484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6EC34491-3143-4D4C-9708-4E9EB5042C45}"/>
              </a:ext>
            </a:extLst>
          </p:cNvPr>
          <p:cNvSpPr>
            <a:spLocks noGrp="1"/>
          </p:cNvSpPr>
          <p:nvPr>
            <p:ph type="title"/>
          </p:nvPr>
        </p:nvSpPr>
        <p:spPr/>
        <p:txBody>
          <a:bodyPr/>
          <a:lstStyle/>
          <a:p>
            <a:r>
              <a:rPr lang="en-GB" dirty="0"/>
              <a:t>Düşünceyi Geliştirme Yolları</a:t>
            </a:r>
            <a:endParaRPr lang="tr-TR" dirty="0"/>
          </a:p>
        </p:txBody>
      </p:sp>
      <p:sp>
        <p:nvSpPr>
          <p:cNvPr id="3" name="İçerik Yer Tutucusu 2">
            <a:extLst>
              <a:ext uri="{FF2B5EF4-FFF2-40B4-BE49-F238E27FC236}">
                <a16:creationId xmlns:a16="http://schemas.microsoft.com/office/drawing/2014/main" id="{4978644A-C3C4-4B71-9955-F80D3311A92C}"/>
              </a:ext>
            </a:extLst>
          </p:cNvPr>
          <p:cNvSpPr>
            <a:spLocks noGrp="1"/>
          </p:cNvSpPr>
          <p:nvPr>
            <p:ph idx="1"/>
          </p:nvPr>
        </p:nvSpPr>
        <p:spPr/>
        <p:txBody>
          <a:bodyPr>
            <a:normAutofit fontScale="77500" lnSpcReduction="20000"/>
          </a:bodyPr>
          <a:lstStyle/>
          <a:p>
            <a:pPr marL="0" indent="0" algn="just">
              <a:buNone/>
            </a:pPr>
            <a:r>
              <a:rPr lang="en-GB" b="1" dirty="0" err="1"/>
              <a:t>Tanımlama</a:t>
            </a:r>
            <a:endParaRPr lang="tr-TR" b="1" dirty="0"/>
          </a:p>
          <a:p>
            <a:pPr marL="0" indent="0" algn="just">
              <a:buNone/>
            </a:pPr>
            <a:r>
              <a:rPr lang="en-GB" dirty="0"/>
              <a:t>Bir </a:t>
            </a:r>
            <a:r>
              <a:rPr lang="en-GB" dirty="0" err="1"/>
              <a:t>kavram</a:t>
            </a:r>
            <a:r>
              <a:rPr lang="en-GB" dirty="0"/>
              <a:t> </a:t>
            </a:r>
            <a:r>
              <a:rPr lang="en-GB" dirty="0" err="1"/>
              <a:t>ya</a:t>
            </a:r>
            <a:r>
              <a:rPr lang="en-GB" dirty="0"/>
              <a:t> da </a:t>
            </a:r>
            <a:r>
              <a:rPr lang="en-GB" dirty="0" err="1"/>
              <a:t>nesneyi</a:t>
            </a:r>
            <a:r>
              <a:rPr lang="en-GB" dirty="0"/>
              <a:t> </a:t>
            </a:r>
            <a:r>
              <a:rPr lang="en-GB" dirty="0" err="1"/>
              <a:t>ayırt</a:t>
            </a:r>
            <a:r>
              <a:rPr lang="en-GB" dirty="0"/>
              <a:t> </a:t>
            </a:r>
            <a:r>
              <a:rPr lang="en-GB" dirty="0" err="1"/>
              <a:t>edici</a:t>
            </a:r>
            <a:r>
              <a:rPr lang="en-GB" dirty="0"/>
              <a:t> </a:t>
            </a:r>
            <a:r>
              <a:rPr lang="en-GB" dirty="0" err="1"/>
              <a:t>özellikleriyle</a:t>
            </a:r>
            <a:r>
              <a:rPr lang="en-GB" dirty="0"/>
              <a:t> </a:t>
            </a:r>
            <a:r>
              <a:rPr lang="en-GB" dirty="0" err="1"/>
              <a:t>birlikte</a:t>
            </a:r>
            <a:r>
              <a:rPr lang="en-GB" dirty="0"/>
              <a:t> </a:t>
            </a:r>
            <a:r>
              <a:rPr lang="en-GB" dirty="0" err="1"/>
              <a:t>vermeye</a:t>
            </a:r>
            <a:r>
              <a:rPr lang="en-GB" dirty="0"/>
              <a:t> </a:t>
            </a:r>
            <a:r>
              <a:rPr lang="en-GB" dirty="0" err="1"/>
              <a:t>tanımlama</a:t>
            </a:r>
            <a:r>
              <a:rPr lang="en-GB" dirty="0"/>
              <a:t> </a:t>
            </a:r>
            <a:r>
              <a:rPr lang="en-GB" dirty="0" err="1"/>
              <a:t>denir</a:t>
            </a:r>
            <a:r>
              <a:rPr lang="en-GB" dirty="0"/>
              <a:t>. </a:t>
            </a:r>
            <a:r>
              <a:rPr lang="en-GB" dirty="0" err="1"/>
              <a:t>Burada</a:t>
            </a:r>
            <a:r>
              <a:rPr lang="en-GB" dirty="0"/>
              <a:t> </a:t>
            </a:r>
            <a:r>
              <a:rPr lang="en-GB" dirty="0" err="1"/>
              <a:t>amaç</a:t>
            </a:r>
            <a:r>
              <a:rPr lang="en-GB" dirty="0"/>
              <a:t>, </a:t>
            </a:r>
            <a:r>
              <a:rPr lang="en-GB" dirty="0" err="1"/>
              <a:t>bir</a:t>
            </a:r>
            <a:r>
              <a:rPr lang="en-GB" dirty="0"/>
              <a:t> </a:t>
            </a:r>
            <a:r>
              <a:rPr lang="en-GB" dirty="0" err="1"/>
              <a:t>varlığın</a:t>
            </a:r>
            <a:r>
              <a:rPr lang="en-GB" dirty="0"/>
              <a:t>, </a:t>
            </a:r>
            <a:r>
              <a:rPr lang="en-GB" dirty="0" err="1"/>
              <a:t>bir</a:t>
            </a:r>
            <a:r>
              <a:rPr lang="en-GB" dirty="0"/>
              <a:t> </a:t>
            </a:r>
            <a:r>
              <a:rPr lang="en-GB" dirty="0" err="1"/>
              <a:t>kavramın</a:t>
            </a:r>
            <a:r>
              <a:rPr lang="en-GB" dirty="0"/>
              <a:t>, </a:t>
            </a:r>
            <a:r>
              <a:rPr lang="en-GB" dirty="0" err="1"/>
              <a:t>bir</a:t>
            </a:r>
            <a:r>
              <a:rPr lang="en-GB" dirty="0"/>
              <a:t> </a:t>
            </a:r>
            <a:r>
              <a:rPr lang="en-GB" dirty="0" err="1"/>
              <a:t>durumun</a:t>
            </a:r>
            <a:r>
              <a:rPr lang="en-GB" dirty="0"/>
              <a:t> </a:t>
            </a:r>
            <a:r>
              <a:rPr lang="en-GB" dirty="0" err="1"/>
              <a:t>özel</a:t>
            </a:r>
            <a:r>
              <a:rPr lang="en-GB" dirty="0"/>
              <a:t> </a:t>
            </a:r>
            <a:r>
              <a:rPr lang="en-GB" dirty="0" err="1"/>
              <a:t>ve</a:t>
            </a:r>
            <a:r>
              <a:rPr lang="en-GB" dirty="0"/>
              <a:t> </a:t>
            </a:r>
            <a:r>
              <a:rPr lang="en-GB" dirty="0" err="1"/>
              <a:t>değişmez</a:t>
            </a:r>
            <a:r>
              <a:rPr lang="en-GB" dirty="0"/>
              <a:t> </a:t>
            </a:r>
            <a:r>
              <a:rPr lang="en-GB" dirty="0" err="1"/>
              <a:t>niteliklerini</a:t>
            </a:r>
            <a:r>
              <a:rPr lang="en-GB" dirty="0"/>
              <a:t> </a:t>
            </a:r>
            <a:r>
              <a:rPr lang="en-GB" dirty="0" err="1"/>
              <a:t>sıralayarak</a:t>
            </a:r>
            <a:r>
              <a:rPr lang="en-GB" dirty="0"/>
              <a:t> </a:t>
            </a:r>
            <a:r>
              <a:rPr lang="en-GB" dirty="0" err="1"/>
              <a:t>tanımını</a:t>
            </a:r>
            <a:r>
              <a:rPr lang="en-GB" dirty="0"/>
              <a:t> </a:t>
            </a:r>
            <a:r>
              <a:rPr lang="en-GB" dirty="0" err="1"/>
              <a:t>yapmaktır</a:t>
            </a:r>
            <a:r>
              <a:rPr lang="en-GB" dirty="0"/>
              <a:t>. </a:t>
            </a:r>
            <a:r>
              <a:rPr lang="en-GB" dirty="0" err="1"/>
              <a:t>Tanımlamada</a:t>
            </a:r>
            <a:r>
              <a:rPr lang="en-GB" dirty="0"/>
              <a:t> </a:t>
            </a:r>
            <a:r>
              <a:rPr lang="en-GB" dirty="0" err="1"/>
              <a:t>cümleler</a:t>
            </a:r>
            <a:r>
              <a:rPr lang="en-GB" dirty="0"/>
              <a:t> </a:t>
            </a:r>
            <a:r>
              <a:rPr lang="en-GB" dirty="0" err="1"/>
              <a:t>bir</a:t>
            </a:r>
            <a:r>
              <a:rPr lang="en-GB" dirty="0"/>
              <a:t> </a:t>
            </a:r>
            <a:r>
              <a:rPr lang="en-GB" dirty="0" err="1"/>
              <a:t>bakıma</a:t>
            </a:r>
            <a:r>
              <a:rPr lang="en-GB" dirty="0"/>
              <a:t> “Bu </a:t>
            </a:r>
            <a:r>
              <a:rPr lang="en-GB" dirty="0" err="1"/>
              <a:t>nedir</a:t>
            </a:r>
            <a:r>
              <a:rPr lang="en-GB" dirty="0"/>
              <a:t>?” </a:t>
            </a:r>
            <a:r>
              <a:rPr lang="en-GB" dirty="0" err="1"/>
              <a:t>sorusunun</a:t>
            </a:r>
            <a:r>
              <a:rPr lang="en-GB" dirty="0"/>
              <a:t> </a:t>
            </a:r>
            <a:r>
              <a:rPr lang="en-GB" dirty="0" err="1"/>
              <a:t>cevabı</a:t>
            </a:r>
            <a:r>
              <a:rPr lang="en-GB" dirty="0"/>
              <a:t> </a:t>
            </a:r>
            <a:r>
              <a:rPr lang="en-GB" dirty="0" err="1"/>
              <a:t>niteliğindedir</a:t>
            </a:r>
            <a:r>
              <a:rPr lang="en-GB" dirty="0"/>
              <a:t>. </a:t>
            </a:r>
            <a:r>
              <a:rPr lang="en-GB" dirty="0" err="1"/>
              <a:t>Bilginin</a:t>
            </a:r>
            <a:r>
              <a:rPr lang="en-GB" dirty="0"/>
              <a:t> </a:t>
            </a:r>
            <a:r>
              <a:rPr lang="en-GB" dirty="0" err="1"/>
              <a:t>okuyucu</a:t>
            </a:r>
            <a:r>
              <a:rPr lang="en-GB" dirty="0"/>
              <a:t> </a:t>
            </a:r>
            <a:r>
              <a:rPr lang="en-GB" dirty="0" err="1"/>
              <a:t>ya</a:t>
            </a:r>
            <a:r>
              <a:rPr lang="en-GB" dirty="0"/>
              <a:t> da </a:t>
            </a:r>
            <a:r>
              <a:rPr lang="en-GB" dirty="0" err="1"/>
              <a:t>dinleyiciye</a:t>
            </a:r>
            <a:r>
              <a:rPr lang="en-GB" dirty="0"/>
              <a:t> </a:t>
            </a:r>
            <a:r>
              <a:rPr lang="en-GB" dirty="0" err="1"/>
              <a:t>doğrudan</a:t>
            </a:r>
            <a:r>
              <a:rPr lang="en-GB" dirty="0"/>
              <a:t> </a:t>
            </a:r>
            <a:r>
              <a:rPr lang="en-GB" dirty="0" err="1"/>
              <a:t>verildiği</a:t>
            </a:r>
            <a:r>
              <a:rPr lang="en-GB" dirty="0"/>
              <a:t> </a:t>
            </a:r>
            <a:r>
              <a:rPr lang="en-GB" dirty="0" err="1"/>
              <a:t>anlatım</a:t>
            </a:r>
            <a:r>
              <a:rPr lang="en-GB" dirty="0"/>
              <a:t> </a:t>
            </a:r>
            <a:r>
              <a:rPr lang="en-GB" dirty="0" err="1"/>
              <a:t>tekniğidir</a:t>
            </a:r>
            <a:r>
              <a:rPr lang="en-GB" dirty="0"/>
              <a:t>. </a:t>
            </a:r>
            <a:r>
              <a:rPr lang="en-GB" dirty="0" err="1"/>
              <a:t>Tanım</a:t>
            </a:r>
            <a:r>
              <a:rPr lang="en-GB" dirty="0"/>
              <a:t> </a:t>
            </a:r>
            <a:r>
              <a:rPr lang="en-GB" dirty="0" err="1"/>
              <a:t>cümlesinde</a:t>
            </a:r>
            <a:r>
              <a:rPr lang="en-GB" dirty="0"/>
              <a:t> </a:t>
            </a:r>
            <a:r>
              <a:rPr lang="en-GB" dirty="0" err="1"/>
              <a:t>anlam</a:t>
            </a:r>
            <a:r>
              <a:rPr lang="en-GB" dirty="0"/>
              <a:t> </a:t>
            </a:r>
            <a:r>
              <a:rPr lang="en-GB" dirty="0" err="1"/>
              <a:t>yoğunluğu</a:t>
            </a:r>
            <a:r>
              <a:rPr lang="en-GB" dirty="0"/>
              <a:t> </a:t>
            </a:r>
            <a:r>
              <a:rPr lang="en-GB" dirty="0" err="1"/>
              <a:t>vardır</a:t>
            </a:r>
            <a:r>
              <a:rPr lang="en-GB" dirty="0"/>
              <a:t>.</a:t>
            </a:r>
            <a:endParaRPr lang="tr-TR" dirty="0"/>
          </a:p>
          <a:p>
            <a:pPr marL="0" indent="0" algn="just">
              <a:buNone/>
            </a:pPr>
            <a:r>
              <a:rPr lang="en-GB" b="1" dirty="0"/>
              <a:t> </a:t>
            </a:r>
            <a:endParaRPr lang="tr-TR" dirty="0"/>
          </a:p>
          <a:p>
            <a:pPr marL="0" indent="0" algn="just">
              <a:buNone/>
            </a:pPr>
            <a:r>
              <a:rPr lang="en-GB" b="1" dirty="0" err="1"/>
              <a:t>Örnek</a:t>
            </a:r>
            <a:r>
              <a:rPr lang="en-GB" b="1" dirty="0"/>
              <a:t> </a:t>
            </a:r>
            <a:r>
              <a:rPr lang="en-GB" b="1" dirty="0" err="1"/>
              <a:t>Metin</a:t>
            </a:r>
            <a:r>
              <a:rPr lang="en-GB" b="1" dirty="0"/>
              <a:t> </a:t>
            </a:r>
            <a:endParaRPr lang="tr-TR" dirty="0"/>
          </a:p>
          <a:p>
            <a:pPr marL="0" indent="0" algn="just">
              <a:buNone/>
            </a:pPr>
            <a:r>
              <a:rPr lang="en-GB" dirty="0"/>
              <a:t> “</a:t>
            </a:r>
            <a:r>
              <a:rPr lang="en-GB" i="1" dirty="0" err="1"/>
              <a:t>Ansiklopedi</a:t>
            </a:r>
            <a:r>
              <a:rPr lang="en-GB" i="1" dirty="0"/>
              <a:t>, </a:t>
            </a:r>
            <a:r>
              <a:rPr lang="en-GB" i="1" dirty="0" err="1"/>
              <a:t>birden</a:t>
            </a:r>
            <a:r>
              <a:rPr lang="en-GB" i="1" dirty="0"/>
              <a:t> </a:t>
            </a:r>
            <a:r>
              <a:rPr lang="en-GB" i="1" dirty="0" err="1"/>
              <a:t>çok</a:t>
            </a:r>
            <a:r>
              <a:rPr lang="en-GB" i="1" dirty="0"/>
              <a:t> </a:t>
            </a:r>
            <a:r>
              <a:rPr lang="en-GB" i="1" dirty="0" err="1"/>
              <a:t>konuda</a:t>
            </a:r>
            <a:r>
              <a:rPr lang="en-GB" i="1" dirty="0"/>
              <a:t> </a:t>
            </a:r>
            <a:r>
              <a:rPr lang="en-GB" i="1" dirty="0" err="1"/>
              <a:t>özlü</a:t>
            </a:r>
            <a:r>
              <a:rPr lang="en-GB" i="1" dirty="0"/>
              <a:t> </a:t>
            </a:r>
            <a:r>
              <a:rPr lang="en-GB" i="1" dirty="0" err="1"/>
              <a:t>ve</a:t>
            </a:r>
            <a:r>
              <a:rPr lang="en-GB" i="1" dirty="0"/>
              <a:t> </a:t>
            </a:r>
            <a:r>
              <a:rPr lang="en-GB" i="1" dirty="0" err="1"/>
              <a:t>bilimsel</a:t>
            </a:r>
            <a:r>
              <a:rPr lang="en-GB" i="1" dirty="0"/>
              <a:t> </a:t>
            </a:r>
            <a:r>
              <a:rPr lang="en-GB" i="1" dirty="0" err="1"/>
              <a:t>bilgiler</a:t>
            </a:r>
            <a:r>
              <a:rPr lang="en-GB" i="1" dirty="0"/>
              <a:t> </a:t>
            </a:r>
            <a:r>
              <a:rPr lang="en-GB" i="1" dirty="0" err="1"/>
              <a:t>veren</a:t>
            </a:r>
            <a:r>
              <a:rPr lang="en-GB" i="1" dirty="0"/>
              <a:t> </a:t>
            </a:r>
            <a:r>
              <a:rPr lang="en-GB" i="1" dirty="0" err="1"/>
              <a:t>yapıttır</a:t>
            </a:r>
            <a:r>
              <a:rPr lang="en-GB" i="1" dirty="0"/>
              <a:t>. </a:t>
            </a:r>
            <a:r>
              <a:rPr lang="en-GB" i="1" dirty="0" err="1"/>
              <a:t>Ansiklopediler</a:t>
            </a:r>
            <a:r>
              <a:rPr lang="en-GB" i="1" dirty="0"/>
              <a:t>, </a:t>
            </a:r>
            <a:r>
              <a:rPr lang="en-GB" i="1" dirty="0" err="1"/>
              <a:t>bilgilerin</a:t>
            </a:r>
            <a:r>
              <a:rPr lang="en-GB" i="1" dirty="0"/>
              <a:t> </a:t>
            </a:r>
            <a:r>
              <a:rPr lang="en-GB" i="1" dirty="0" err="1"/>
              <a:t>harf</a:t>
            </a:r>
            <a:r>
              <a:rPr lang="en-GB" i="1" dirty="0"/>
              <a:t> </a:t>
            </a:r>
            <a:r>
              <a:rPr lang="en-GB" i="1" dirty="0" err="1"/>
              <a:t>sırasına</a:t>
            </a:r>
            <a:r>
              <a:rPr lang="en-GB" i="1" dirty="0"/>
              <a:t> </a:t>
            </a:r>
            <a:r>
              <a:rPr lang="en-GB" i="1" dirty="0" err="1"/>
              <a:t>göre</a:t>
            </a:r>
            <a:r>
              <a:rPr lang="en-GB" i="1" dirty="0"/>
              <a:t> </a:t>
            </a:r>
            <a:r>
              <a:rPr lang="en-GB" i="1" dirty="0" err="1"/>
              <a:t>dizildiği</a:t>
            </a:r>
            <a:r>
              <a:rPr lang="en-GB" i="1" dirty="0"/>
              <a:t>, </a:t>
            </a:r>
            <a:r>
              <a:rPr lang="en-GB" i="1" dirty="0" err="1"/>
              <a:t>akademik</a:t>
            </a:r>
            <a:r>
              <a:rPr lang="en-GB" i="1" dirty="0"/>
              <a:t> </a:t>
            </a:r>
            <a:r>
              <a:rPr lang="en-GB" i="1" dirty="0" err="1"/>
              <a:t>yönü</a:t>
            </a:r>
            <a:r>
              <a:rPr lang="en-GB" i="1" dirty="0"/>
              <a:t> </a:t>
            </a:r>
            <a:r>
              <a:rPr lang="en-GB" i="1" dirty="0" err="1"/>
              <a:t>olan</a:t>
            </a:r>
            <a:r>
              <a:rPr lang="en-GB" i="1" dirty="0"/>
              <a:t> </a:t>
            </a:r>
            <a:r>
              <a:rPr lang="en-GB" i="1" dirty="0" err="1"/>
              <a:t>yapıtlardır</a:t>
            </a:r>
            <a:r>
              <a:rPr lang="en-GB" i="1" dirty="0"/>
              <a:t>. </a:t>
            </a:r>
            <a:r>
              <a:rPr lang="en-GB" i="1" dirty="0" err="1"/>
              <a:t>Ansiklopedi</a:t>
            </a:r>
            <a:r>
              <a:rPr lang="en-GB" i="1" dirty="0"/>
              <a:t>, </a:t>
            </a:r>
            <a:r>
              <a:rPr lang="en-GB" i="1" dirty="0" err="1"/>
              <a:t>kişinin</a:t>
            </a:r>
            <a:r>
              <a:rPr lang="en-GB" i="1" dirty="0"/>
              <a:t> </a:t>
            </a:r>
            <a:r>
              <a:rPr lang="en-GB" i="1" dirty="0" err="1"/>
              <a:t>dilediği</a:t>
            </a:r>
            <a:r>
              <a:rPr lang="en-GB" i="1" dirty="0"/>
              <a:t> her </a:t>
            </a:r>
            <a:r>
              <a:rPr lang="en-GB" i="1" dirty="0" err="1"/>
              <a:t>konuda</a:t>
            </a:r>
            <a:r>
              <a:rPr lang="en-GB" i="1" dirty="0"/>
              <a:t> </a:t>
            </a:r>
            <a:r>
              <a:rPr lang="en-GB" i="1" dirty="0" err="1"/>
              <a:t>özlü</a:t>
            </a:r>
            <a:r>
              <a:rPr lang="en-GB" i="1" dirty="0"/>
              <a:t> </a:t>
            </a:r>
            <a:r>
              <a:rPr lang="en-GB" i="1" dirty="0" err="1"/>
              <a:t>bilgiye</a:t>
            </a:r>
            <a:r>
              <a:rPr lang="en-GB" i="1" dirty="0"/>
              <a:t>, </a:t>
            </a:r>
            <a:r>
              <a:rPr lang="en-GB" i="1" dirty="0" err="1"/>
              <a:t>en</a:t>
            </a:r>
            <a:r>
              <a:rPr lang="en-GB" i="1" dirty="0"/>
              <a:t> </a:t>
            </a:r>
            <a:r>
              <a:rPr lang="en-GB" i="1" dirty="0" err="1"/>
              <a:t>kısa</a:t>
            </a:r>
            <a:r>
              <a:rPr lang="en-GB" i="1" dirty="0"/>
              <a:t> </a:t>
            </a:r>
            <a:r>
              <a:rPr lang="en-GB" i="1" dirty="0" err="1"/>
              <a:t>yoldan</a:t>
            </a:r>
            <a:r>
              <a:rPr lang="en-GB" i="1" dirty="0"/>
              <a:t> </a:t>
            </a:r>
            <a:r>
              <a:rPr lang="en-GB" i="1" dirty="0" err="1"/>
              <a:t>ulaşmasını</a:t>
            </a:r>
            <a:r>
              <a:rPr lang="en-GB" i="1" dirty="0"/>
              <a:t> </a:t>
            </a:r>
            <a:r>
              <a:rPr lang="en-GB" i="1" dirty="0" err="1"/>
              <a:t>sağlayan</a:t>
            </a:r>
            <a:r>
              <a:rPr lang="en-GB" i="1" dirty="0"/>
              <a:t> </a:t>
            </a:r>
            <a:r>
              <a:rPr lang="en-GB" i="1" dirty="0" err="1"/>
              <a:t>bir</a:t>
            </a:r>
            <a:r>
              <a:rPr lang="en-GB" i="1" dirty="0"/>
              <a:t> el </a:t>
            </a:r>
            <a:r>
              <a:rPr lang="en-GB" i="1" dirty="0" err="1"/>
              <a:t>atlı</a:t>
            </a:r>
            <a:r>
              <a:rPr lang="en-GB" i="1" dirty="0"/>
              <a:t> </a:t>
            </a:r>
            <a:r>
              <a:rPr lang="en-GB" i="1" dirty="0" err="1"/>
              <a:t>kaynağı</a:t>
            </a:r>
            <a:r>
              <a:rPr lang="en-GB" i="1" dirty="0"/>
              <a:t>, </a:t>
            </a:r>
            <a:r>
              <a:rPr lang="en-GB" i="1" dirty="0" err="1"/>
              <a:t>ev</a:t>
            </a:r>
            <a:r>
              <a:rPr lang="en-GB" i="1" dirty="0"/>
              <a:t> </a:t>
            </a:r>
            <a:r>
              <a:rPr lang="en-GB" i="1" dirty="0" err="1"/>
              <a:t>ve</a:t>
            </a:r>
            <a:r>
              <a:rPr lang="en-GB" i="1" dirty="0"/>
              <a:t> </a:t>
            </a:r>
            <a:r>
              <a:rPr lang="en-GB" i="1" dirty="0" err="1"/>
              <a:t>işyeri</a:t>
            </a:r>
            <a:r>
              <a:rPr lang="en-GB" i="1" dirty="0"/>
              <a:t> </a:t>
            </a:r>
            <a:r>
              <a:rPr lang="en-GB" i="1" dirty="0" err="1"/>
              <a:t>kitabıdır</a:t>
            </a:r>
            <a:r>
              <a:rPr lang="en-GB" i="1" dirty="0"/>
              <a:t>.</a:t>
            </a:r>
            <a:r>
              <a:rPr lang="en-GB" dirty="0"/>
              <a:t>”</a:t>
            </a:r>
            <a:r>
              <a:rPr lang="en-GB" i="1" dirty="0"/>
              <a:t> </a:t>
            </a:r>
            <a:endParaRPr lang="tr-TR" dirty="0"/>
          </a:p>
          <a:p>
            <a:pPr marL="0" indent="0" algn="just">
              <a:buNone/>
            </a:pPr>
            <a:endParaRPr lang="tr-TR" dirty="0"/>
          </a:p>
        </p:txBody>
      </p:sp>
      <p:sp>
        <p:nvSpPr>
          <p:cNvPr id="4" name="Alt Bilgi Yer Tutucusu 3">
            <a:extLst>
              <a:ext uri="{FF2B5EF4-FFF2-40B4-BE49-F238E27FC236}">
                <a16:creationId xmlns:a16="http://schemas.microsoft.com/office/drawing/2014/main" id="{C91648B5-D5AA-4412-9C45-5CD473104A7E}"/>
              </a:ext>
            </a:extLst>
          </p:cNvPr>
          <p:cNvSpPr>
            <a:spLocks noGrp="1"/>
          </p:cNvSpPr>
          <p:nvPr>
            <p:ph type="ftr" sz="quarter" idx="11"/>
          </p:nvPr>
        </p:nvSpPr>
        <p:spPr/>
        <p:txBody>
          <a:bodyPr/>
          <a:lstStyle/>
          <a:p>
            <a:r>
              <a:rPr lang="tr-TR"/>
              <a:t>KBUZEM</a:t>
            </a:r>
          </a:p>
          <a:p>
            <a:r>
              <a:rPr lang="tr-TR"/>
              <a:t>Karabük Üniversitesi</a:t>
            </a:r>
          </a:p>
          <a:p>
            <a:r>
              <a:rPr lang="tr-TR"/>
              <a:t>Uzaktan Eğitim Uygulama ve Araştırma Merkezi</a:t>
            </a:r>
            <a:endParaRPr lang="tr-TR" dirty="0"/>
          </a:p>
        </p:txBody>
      </p:sp>
      <p:sp>
        <p:nvSpPr>
          <p:cNvPr id="5" name="Slayt Numarası Yer Tutucusu 4">
            <a:extLst>
              <a:ext uri="{FF2B5EF4-FFF2-40B4-BE49-F238E27FC236}">
                <a16:creationId xmlns:a16="http://schemas.microsoft.com/office/drawing/2014/main" id="{6BCA5D6B-08C0-45FB-AF9E-5842905E3CCD}"/>
              </a:ext>
            </a:extLst>
          </p:cNvPr>
          <p:cNvSpPr>
            <a:spLocks noGrp="1"/>
          </p:cNvSpPr>
          <p:nvPr>
            <p:ph type="sldNum" sz="quarter" idx="12"/>
          </p:nvPr>
        </p:nvSpPr>
        <p:spPr/>
        <p:txBody>
          <a:bodyPr/>
          <a:lstStyle/>
          <a:p>
            <a:fld id="{F5241D30-471F-4A7E-8796-A38B74581AEE}" type="slidenum">
              <a:rPr lang="tr-TR" smtClean="0"/>
              <a:pPr/>
              <a:t>18</a:t>
            </a:fld>
            <a:endParaRPr lang="tr-TR"/>
          </a:p>
        </p:txBody>
      </p:sp>
    </p:spTree>
    <p:extLst>
      <p:ext uri="{BB962C8B-B14F-4D97-AF65-F5344CB8AC3E}">
        <p14:creationId xmlns:p14="http://schemas.microsoft.com/office/powerpoint/2010/main" val="184224831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6EC34491-3143-4D4C-9708-4E9EB5042C45}"/>
              </a:ext>
            </a:extLst>
          </p:cNvPr>
          <p:cNvSpPr>
            <a:spLocks noGrp="1"/>
          </p:cNvSpPr>
          <p:nvPr>
            <p:ph type="title"/>
          </p:nvPr>
        </p:nvSpPr>
        <p:spPr/>
        <p:txBody>
          <a:bodyPr/>
          <a:lstStyle/>
          <a:p>
            <a:r>
              <a:rPr lang="en-GB" dirty="0"/>
              <a:t>Düşünceyi Geliştirme Yolları</a:t>
            </a:r>
            <a:endParaRPr lang="tr-TR" dirty="0"/>
          </a:p>
        </p:txBody>
      </p:sp>
      <p:sp>
        <p:nvSpPr>
          <p:cNvPr id="3" name="İçerik Yer Tutucusu 2">
            <a:extLst>
              <a:ext uri="{FF2B5EF4-FFF2-40B4-BE49-F238E27FC236}">
                <a16:creationId xmlns:a16="http://schemas.microsoft.com/office/drawing/2014/main" id="{4978644A-C3C4-4B71-9955-F80D3311A92C}"/>
              </a:ext>
            </a:extLst>
          </p:cNvPr>
          <p:cNvSpPr>
            <a:spLocks noGrp="1"/>
          </p:cNvSpPr>
          <p:nvPr>
            <p:ph idx="1"/>
          </p:nvPr>
        </p:nvSpPr>
        <p:spPr/>
        <p:txBody>
          <a:bodyPr>
            <a:normAutofit fontScale="77500" lnSpcReduction="20000"/>
          </a:bodyPr>
          <a:lstStyle/>
          <a:p>
            <a:pPr marL="0" indent="0" algn="just">
              <a:buNone/>
            </a:pPr>
            <a:r>
              <a:rPr lang="en-GB" b="1" dirty="0" err="1"/>
              <a:t>Örnek</a:t>
            </a:r>
            <a:r>
              <a:rPr lang="en-GB" b="1" dirty="0"/>
              <a:t> </a:t>
            </a:r>
            <a:r>
              <a:rPr lang="en-GB" b="1" dirty="0" err="1"/>
              <a:t>Metin</a:t>
            </a:r>
            <a:r>
              <a:rPr lang="en-GB" b="1" dirty="0"/>
              <a:t> </a:t>
            </a:r>
            <a:endParaRPr lang="tr-TR" dirty="0"/>
          </a:p>
          <a:p>
            <a:pPr marL="0" indent="0" algn="just">
              <a:buNone/>
            </a:pPr>
            <a:r>
              <a:rPr lang="en-GB" i="1" dirty="0"/>
              <a:t> “</a:t>
            </a:r>
            <a:r>
              <a:rPr lang="en-GB" i="1" dirty="0" err="1"/>
              <a:t>Kitap</a:t>
            </a:r>
            <a:r>
              <a:rPr lang="en-GB" i="1" dirty="0"/>
              <a:t>, </a:t>
            </a:r>
            <a:r>
              <a:rPr lang="en-GB" i="1" dirty="0" err="1"/>
              <a:t>insanlığın</a:t>
            </a:r>
            <a:r>
              <a:rPr lang="en-GB" i="1" dirty="0"/>
              <a:t> </a:t>
            </a:r>
            <a:r>
              <a:rPr lang="en-GB" i="1" dirty="0" err="1"/>
              <a:t>kültür</a:t>
            </a:r>
            <a:r>
              <a:rPr lang="en-GB" i="1" dirty="0"/>
              <a:t> </a:t>
            </a:r>
            <a:r>
              <a:rPr lang="en-GB" i="1" dirty="0" err="1"/>
              <a:t>belleğinin</a:t>
            </a:r>
            <a:r>
              <a:rPr lang="en-GB" i="1" dirty="0"/>
              <a:t> </a:t>
            </a:r>
            <a:r>
              <a:rPr lang="en-GB" i="1" dirty="0" err="1"/>
              <a:t>dayanağıdır</a:t>
            </a:r>
            <a:r>
              <a:rPr lang="en-GB" i="1" dirty="0"/>
              <a:t>. </a:t>
            </a:r>
            <a:r>
              <a:rPr lang="en-GB" i="1" dirty="0" err="1"/>
              <a:t>Kitap</a:t>
            </a:r>
            <a:r>
              <a:rPr lang="en-GB" i="1" dirty="0"/>
              <a:t>, </a:t>
            </a:r>
            <a:r>
              <a:rPr lang="en-GB" i="1" dirty="0" err="1"/>
              <a:t>bir</a:t>
            </a:r>
            <a:r>
              <a:rPr lang="en-GB" i="1" dirty="0"/>
              <a:t> </a:t>
            </a:r>
            <a:r>
              <a:rPr lang="en-GB" i="1" dirty="0" err="1"/>
              <a:t>yandan</a:t>
            </a:r>
            <a:r>
              <a:rPr lang="en-GB" i="1" dirty="0"/>
              <a:t> </a:t>
            </a:r>
            <a:r>
              <a:rPr lang="en-GB" i="1" dirty="0" err="1"/>
              <a:t>geçmiş</a:t>
            </a:r>
            <a:r>
              <a:rPr lang="en-GB" i="1" dirty="0"/>
              <a:t> </a:t>
            </a:r>
            <a:r>
              <a:rPr lang="en-GB" i="1" dirty="0" err="1"/>
              <a:t>kuşakların</a:t>
            </a:r>
            <a:r>
              <a:rPr lang="en-GB" i="1" dirty="0"/>
              <a:t> </a:t>
            </a:r>
            <a:r>
              <a:rPr lang="en-GB" i="1" dirty="0" err="1"/>
              <a:t>kültürdeki</a:t>
            </a:r>
            <a:r>
              <a:rPr lang="en-GB" i="1" dirty="0"/>
              <a:t> </a:t>
            </a:r>
            <a:r>
              <a:rPr lang="en-GB" i="1" dirty="0" err="1"/>
              <a:t>kazanç</a:t>
            </a:r>
            <a:r>
              <a:rPr lang="en-GB" i="1" dirty="0"/>
              <a:t> </a:t>
            </a:r>
            <a:r>
              <a:rPr lang="en-GB" i="1" dirty="0" err="1"/>
              <a:t>ve</a:t>
            </a:r>
            <a:r>
              <a:rPr lang="en-GB" i="1" dirty="0"/>
              <a:t> </a:t>
            </a:r>
            <a:r>
              <a:rPr lang="en-GB" i="1" dirty="0" err="1"/>
              <a:t>başarısını</a:t>
            </a:r>
            <a:r>
              <a:rPr lang="en-GB" i="1" dirty="0"/>
              <a:t> </a:t>
            </a:r>
            <a:r>
              <a:rPr lang="en-GB" i="1" dirty="0" err="1"/>
              <a:t>bize</a:t>
            </a:r>
            <a:r>
              <a:rPr lang="en-GB" i="1" dirty="0"/>
              <a:t> </a:t>
            </a:r>
            <a:r>
              <a:rPr lang="en-GB" i="1" dirty="0" err="1"/>
              <a:t>güvenecek</a:t>
            </a:r>
            <a:r>
              <a:rPr lang="en-GB" i="1" dirty="0"/>
              <a:t> </a:t>
            </a:r>
            <a:r>
              <a:rPr lang="en-GB" i="1" dirty="0" err="1"/>
              <a:t>bir</a:t>
            </a:r>
            <a:r>
              <a:rPr lang="en-GB" i="1" dirty="0"/>
              <a:t> </a:t>
            </a:r>
            <a:r>
              <a:rPr lang="en-GB" i="1" dirty="0" err="1"/>
              <a:t>biçimde</a:t>
            </a:r>
            <a:r>
              <a:rPr lang="en-GB" i="1" dirty="0"/>
              <a:t> </a:t>
            </a:r>
            <a:r>
              <a:rPr lang="en-GB" i="1" dirty="0" err="1"/>
              <a:t>ulaştırması</a:t>
            </a:r>
            <a:r>
              <a:rPr lang="en-GB" i="1" dirty="0"/>
              <a:t>, </a:t>
            </a:r>
            <a:r>
              <a:rPr lang="en-GB" i="1" dirty="0" err="1"/>
              <a:t>öte</a:t>
            </a:r>
            <a:r>
              <a:rPr lang="en-GB" i="1" dirty="0"/>
              <a:t> </a:t>
            </a:r>
            <a:r>
              <a:rPr lang="en-GB" i="1" dirty="0" err="1"/>
              <a:t>yandan</a:t>
            </a:r>
            <a:r>
              <a:rPr lang="en-GB" i="1" dirty="0"/>
              <a:t> da </a:t>
            </a:r>
            <a:r>
              <a:rPr lang="en-GB" i="1" dirty="0" err="1"/>
              <a:t>yaşayan</a:t>
            </a:r>
            <a:r>
              <a:rPr lang="en-GB" i="1" dirty="0"/>
              <a:t> </a:t>
            </a:r>
            <a:r>
              <a:rPr lang="en-GB" i="1" dirty="0" err="1"/>
              <a:t>kuşakların</a:t>
            </a:r>
            <a:r>
              <a:rPr lang="en-GB" i="1" dirty="0"/>
              <a:t> </a:t>
            </a:r>
            <a:r>
              <a:rPr lang="en-GB" i="1" dirty="0" err="1"/>
              <a:t>oluş</a:t>
            </a:r>
            <a:r>
              <a:rPr lang="en-GB" i="1" dirty="0"/>
              <a:t> </a:t>
            </a:r>
            <a:r>
              <a:rPr lang="en-GB" i="1" dirty="0" err="1"/>
              <a:t>halindeki</a:t>
            </a:r>
            <a:r>
              <a:rPr lang="en-GB" i="1" dirty="0"/>
              <a:t> </a:t>
            </a:r>
            <a:r>
              <a:rPr lang="en-GB" i="1" dirty="0" err="1"/>
              <a:t>düşünce</a:t>
            </a:r>
            <a:r>
              <a:rPr lang="en-GB" i="1" dirty="0"/>
              <a:t>, </a:t>
            </a:r>
            <a:r>
              <a:rPr lang="en-GB" i="1" dirty="0" err="1"/>
              <a:t>görüş</a:t>
            </a:r>
            <a:r>
              <a:rPr lang="en-GB" i="1" dirty="0"/>
              <a:t> </a:t>
            </a:r>
            <a:r>
              <a:rPr lang="en-GB" i="1" dirty="0" err="1"/>
              <a:t>ve</a:t>
            </a:r>
            <a:r>
              <a:rPr lang="en-GB" i="1" dirty="0"/>
              <a:t> </a:t>
            </a:r>
            <a:r>
              <a:rPr lang="en-GB" i="1" dirty="0" err="1"/>
              <a:t>duygularını</a:t>
            </a:r>
            <a:r>
              <a:rPr lang="en-GB" i="1" dirty="0"/>
              <a:t> </a:t>
            </a:r>
            <a:r>
              <a:rPr lang="en-GB" i="1" dirty="0" err="1"/>
              <a:t>yayması</a:t>
            </a:r>
            <a:r>
              <a:rPr lang="en-GB" i="1" dirty="0"/>
              <a:t> </a:t>
            </a:r>
            <a:r>
              <a:rPr lang="en-GB" i="1" dirty="0" err="1"/>
              <a:t>dolayısıyla</a:t>
            </a:r>
            <a:r>
              <a:rPr lang="en-GB" i="1" dirty="0"/>
              <a:t> tam </a:t>
            </a:r>
            <a:r>
              <a:rPr lang="en-GB" i="1" dirty="0" err="1"/>
              <a:t>bir</a:t>
            </a:r>
            <a:r>
              <a:rPr lang="en-GB" i="1" dirty="0"/>
              <a:t> </a:t>
            </a:r>
            <a:r>
              <a:rPr lang="en-GB" i="1" dirty="0" err="1"/>
              <a:t>kültür</a:t>
            </a:r>
            <a:r>
              <a:rPr lang="en-GB" i="1" dirty="0"/>
              <a:t> </a:t>
            </a:r>
            <a:r>
              <a:rPr lang="en-GB" i="1" dirty="0" err="1"/>
              <a:t>değeridir</a:t>
            </a:r>
            <a:r>
              <a:rPr lang="en-GB" i="1" dirty="0"/>
              <a:t>.”</a:t>
            </a:r>
            <a:r>
              <a:rPr lang="en-GB" dirty="0"/>
              <a:t> </a:t>
            </a:r>
            <a:endParaRPr lang="tr-TR" dirty="0"/>
          </a:p>
          <a:p>
            <a:pPr marL="0" indent="0" algn="just">
              <a:buNone/>
            </a:pPr>
            <a:r>
              <a:rPr lang="tr-TR" dirty="0"/>
              <a:t> </a:t>
            </a:r>
          </a:p>
          <a:p>
            <a:pPr marL="0" indent="0" algn="just">
              <a:buNone/>
            </a:pPr>
            <a:r>
              <a:rPr lang="en-GB" b="1" dirty="0" err="1"/>
              <a:t>Örnek</a:t>
            </a:r>
            <a:r>
              <a:rPr lang="en-GB" b="1" dirty="0"/>
              <a:t> </a:t>
            </a:r>
            <a:r>
              <a:rPr lang="en-GB" b="1" dirty="0" err="1"/>
              <a:t>Metin</a:t>
            </a:r>
            <a:r>
              <a:rPr lang="en-GB" b="1" dirty="0"/>
              <a:t> </a:t>
            </a:r>
            <a:endParaRPr lang="tr-TR" dirty="0"/>
          </a:p>
          <a:p>
            <a:pPr marL="0" indent="0" algn="just">
              <a:buNone/>
            </a:pPr>
            <a:r>
              <a:rPr lang="en-GB" dirty="0"/>
              <a:t>“</a:t>
            </a:r>
            <a:r>
              <a:rPr lang="en-GB" i="1" dirty="0" err="1"/>
              <a:t>Ölenin</a:t>
            </a:r>
            <a:r>
              <a:rPr lang="en-GB" i="1" dirty="0"/>
              <a:t> </a:t>
            </a:r>
            <a:r>
              <a:rPr lang="en-GB" i="1" dirty="0" err="1"/>
              <a:t>ardından</a:t>
            </a:r>
            <a:r>
              <a:rPr lang="en-GB" i="1" dirty="0"/>
              <a:t> </a:t>
            </a:r>
            <a:r>
              <a:rPr lang="en-GB" i="1" dirty="0" err="1"/>
              <a:t>söylenen</a:t>
            </a:r>
            <a:r>
              <a:rPr lang="en-GB" i="1" dirty="0"/>
              <a:t>; </a:t>
            </a:r>
            <a:r>
              <a:rPr lang="en-GB" i="1" dirty="0" err="1"/>
              <a:t>ölümünden</a:t>
            </a:r>
            <a:r>
              <a:rPr lang="en-GB" i="1" dirty="0"/>
              <a:t> </a:t>
            </a:r>
            <a:r>
              <a:rPr lang="en-GB" i="1" dirty="0" err="1"/>
              <a:t>duyulan</a:t>
            </a:r>
            <a:r>
              <a:rPr lang="en-GB" i="1" dirty="0"/>
              <a:t> </a:t>
            </a:r>
            <a:r>
              <a:rPr lang="en-GB" i="1" dirty="0" err="1"/>
              <a:t>acıyı</a:t>
            </a:r>
            <a:r>
              <a:rPr lang="en-GB" i="1" dirty="0"/>
              <a:t>, </a:t>
            </a:r>
            <a:r>
              <a:rPr lang="en-GB" i="1" dirty="0" err="1"/>
              <a:t>hayatta</a:t>
            </a:r>
            <a:r>
              <a:rPr lang="en-GB" i="1" dirty="0"/>
              <a:t> </a:t>
            </a:r>
            <a:r>
              <a:rPr lang="en-GB" i="1" dirty="0" err="1"/>
              <a:t>iken</a:t>
            </a:r>
            <a:r>
              <a:rPr lang="en-GB" i="1" dirty="0"/>
              <a:t> </a:t>
            </a:r>
            <a:r>
              <a:rPr lang="en-GB" i="1" dirty="0" err="1"/>
              <a:t>yaptığı</a:t>
            </a:r>
            <a:r>
              <a:rPr lang="en-GB" i="1" dirty="0"/>
              <a:t> </a:t>
            </a:r>
            <a:r>
              <a:rPr lang="en-GB" i="1" dirty="0" err="1"/>
              <a:t>iyilikleri</a:t>
            </a:r>
            <a:r>
              <a:rPr lang="en-GB" i="1" dirty="0"/>
              <a:t> </a:t>
            </a:r>
            <a:r>
              <a:rPr lang="en-GB" i="1" dirty="0" err="1"/>
              <a:t>dile</a:t>
            </a:r>
            <a:r>
              <a:rPr lang="en-GB" i="1" dirty="0"/>
              <a:t> </a:t>
            </a:r>
            <a:r>
              <a:rPr lang="en-GB" i="1" dirty="0" err="1"/>
              <a:t>getiren</a:t>
            </a:r>
            <a:r>
              <a:rPr lang="en-GB" i="1" dirty="0"/>
              <a:t> </a:t>
            </a:r>
            <a:r>
              <a:rPr lang="en-GB" i="1" dirty="0" err="1"/>
              <a:t>şiirlere</a:t>
            </a:r>
            <a:r>
              <a:rPr lang="en-GB" i="1" dirty="0"/>
              <a:t> “</a:t>
            </a:r>
            <a:r>
              <a:rPr lang="en-GB" i="1" dirty="0" err="1"/>
              <a:t>ağıt</a:t>
            </a:r>
            <a:r>
              <a:rPr lang="en-GB" i="1" dirty="0"/>
              <a:t>” </a:t>
            </a:r>
            <a:r>
              <a:rPr lang="en-GB" i="1" dirty="0" err="1"/>
              <a:t>denir</a:t>
            </a:r>
            <a:r>
              <a:rPr lang="en-GB" i="1" dirty="0"/>
              <a:t>. </a:t>
            </a:r>
            <a:r>
              <a:rPr lang="en-GB" i="1" dirty="0" err="1"/>
              <a:t>Ölü</a:t>
            </a:r>
            <a:r>
              <a:rPr lang="en-GB" i="1" dirty="0"/>
              <a:t> </a:t>
            </a:r>
            <a:r>
              <a:rPr lang="en-GB" i="1" dirty="0" err="1"/>
              <a:t>çıkan</a:t>
            </a:r>
            <a:r>
              <a:rPr lang="en-GB" i="1" dirty="0"/>
              <a:t> </a:t>
            </a:r>
            <a:r>
              <a:rPr lang="en-GB" i="1" dirty="0" err="1"/>
              <a:t>evlerde</a:t>
            </a:r>
            <a:r>
              <a:rPr lang="en-GB" i="1" dirty="0"/>
              <a:t>, </a:t>
            </a:r>
            <a:r>
              <a:rPr lang="en-GB" i="1" dirty="0" err="1"/>
              <a:t>matem</a:t>
            </a:r>
            <a:r>
              <a:rPr lang="en-GB" i="1" dirty="0"/>
              <a:t> </a:t>
            </a:r>
            <a:r>
              <a:rPr lang="en-GB" i="1" dirty="0" err="1"/>
              <a:t>toplantılarında</a:t>
            </a:r>
            <a:r>
              <a:rPr lang="en-GB" i="1" dirty="0"/>
              <a:t> </a:t>
            </a:r>
            <a:r>
              <a:rPr lang="en-GB" i="1" dirty="0" err="1"/>
              <a:t>okunur</a:t>
            </a:r>
            <a:r>
              <a:rPr lang="en-GB" i="1" dirty="0"/>
              <a:t>. </a:t>
            </a:r>
            <a:r>
              <a:rPr lang="en-GB" i="1" dirty="0" err="1"/>
              <a:t>Halk</a:t>
            </a:r>
            <a:r>
              <a:rPr lang="en-GB" i="1" dirty="0"/>
              <a:t> </a:t>
            </a:r>
            <a:r>
              <a:rPr lang="en-GB" i="1" dirty="0" err="1"/>
              <a:t>edebiyatı</a:t>
            </a:r>
            <a:r>
              <a:rPr lang="en-GB" i="1" dirty="0"/>
              <a:t> </a:t>
            </a:r>
            <a:r>
              <a:rPr lang="en-GB" i="1" dirty="0" err="1"/>
              <a:t>nazım</a:t>
            </a:r>
            <a:r>
              <a:rPr lang="en-GB" i="1" dirty="0"/>
              <a:t> </a:t>
            </a:r>
            <a:r>
              <a:rPr lang="en-GB" i="1" dirty="0" err="1"/>
              <a:t>türlerindendir</a:t>
            </a:r>
            <a:r>
              <a:rPr lang="en-GB" i="1" dirty="0"/>
              <a:t>. </a:t>
            </a:r>
            <a:r>
              <a:rPr lang="en-GB" i="1" dirty="0" err="1"/>
              <a:t>Ağıtlar</a:t>
            </a:r>
            <a:r>
              <a:rPr lang="en-GB" i="1" dirty="0"/>
              <a:t>, </a:t>
            </a:r>
            <a:r>
              <a:rPr lang="en-GB" i="1" dirty="0" err="1"/>
              <a:t>koşma</a:t>
            </a:r>
            <a:r>
              <a:rPr lang="en-GB" i="1" dirty="0"/>
              <a:t> </a:t>
            </a:r>
            <a:r>
              <a:rPr lang="en-GB" i="1" dirty="0" err="1"/>
              <a:t>kafiye</a:t>
            </a:r>
            <a:r>
              <a:rPr lang="en-GB" i="1" dirty="0"/>
              <a:t> </a:t>
            </a:r>
            <a:r>
              <a:rPr lang="en-GB" i="1" dirty="0" err="1"/>
              <a:t>düzenine</a:t>
            </a:r>
            <a:r>
              <a:rPr lang="en-GB" i="1" dirty="0"/>
              <a:t> </a:t>
            </a:r>
            <a:r>
              <a:rPr lang="en-GB" i="1" dirty="0" err="1"/>
              <a:t>göre</a:t>
            </a:r>
            <a:r>
              <a:rPr lang="en-GB" i="1" dirty="0"/>
              <a:t> </a:t>
            </a:r>
            <a:r>
              <a:rPr lang="en-GB" i="1" dirty="0" err="1"/>
              <a:t>söylendiği</a:t>
            </a:r>
            <a:r>
              <a:rPr lang="en-GB" i="1" dirty="0"/>
              <a:t> </a:t>
            </a:r>
            <a:r>
              <a:rPr lang="en-GB" i="1" dirty="0" err="1"/>
              <a:t>gibi</a:t>
            </a:r>
            <a:r>
              <a:rPr lang="en-GB" i="1" dirty="0"/>
              <a:t> son </a:t>
            </a:r>
            <a:r>
              <a:rPr lang="en-GB" i="1" dirty="0" err="1"/>
              <a:t>iki</a:t>
            </a:r>
            <a:r>
              <a:rPr lang="en-GB" i="1" dirty="0"/>
              <a:t> </a:t>
            </a:r>
            <a:r>
              <a:rPr lang="en-GB" i="1" dirty="0" err="1"/>
              <a:t>mısraı</a:t>
            </a:r>
            <a:r>
              <a:rPr lang="en-GB" i="1" dirty="0"/>
              <a:t> </a:t>
            </a:r>
            <a:r>
              <a:rPr lang="en-GB" i="1" dirty="0" err="1"/>
              <a:t>nakarat</a:t>
            </a:r>
            <a:r>
              <a:rPr lang="en-GB" i="1" dirty="0"/>
              <a:t> </a:t>
            </a:r>
            <a:r>
              <a:rPr lang="en-GB" i="1" dirty="0" err="1"/>
              <a:t>olan</a:t>
            </a:r>
            <a:r>
              <a:rPr lang="en-GB" i="1" dirty="0"/>
              <a:t> </a:t>
            </a:r>
            <a:r>
              <a:rPr lang="en-GB" i="1" dirty="0" err="1"/>
              <a:t>dörtlüklerle</a:t>
            </a:r>
            <a:r>
              <a:rPr lang="en-GB" i="1" dirty="0"/>
              <a:t> de </a:t>
            </a:r>
            <a:r>
              <a:rPr lang="en-GB" i="1" dirty="0" err="1"/>
              <a:t>söylenir</a:t>
            </a:r>
            <a:r>
              <a:rPr lang="en-GB" i="1" dirty="0"/>
              <a:t>. </a:t>
            </a:r>
            <a:r>
              <a:rPr lang="en-GB" i="1" dirty="0" err="1"/>
              <a:t>Genellikle</a:t>
            </a:r>
            <a:r>
              <a:rPr lang="en-GB" i="1" dirty="0"/>
              <a:t> </a:t>
            </a:r>
            <a:r>
              <a:rPr lang="en-GB" i="1" dirty="0" err="1"/>
              <a:t>dörtlü</a:t>
            </a:r>
            <a:r>
              <a:rPr lang="en-GB" i="1" dirty="0"/>
              <a:t>, </a:t>
            </a:r>
            <a:r>
              <a:rPr lang="en-GB" i="1" dirty="0" err="1"/>
              <a:t>bazen</a:t>
            </a:r>
            <a:r>
              <a:rPr lang="en-GB" i="1" dirty="0"/>
              <a:t> </a:t>
            </a:r>
            <a:r>
              <a:rPr lang="en-GB" i="1" dirty="0" err="1"/>
              <a:t>üçlü</a:t>
            </a:r>
            <a:r>
              <a:rPr lang="en-GB" i="1" dirty="0"/>
              <a:t>, </a:t>
            </a:r>
            <a:r>
              <a:rPr lang="en-GB" i="1" dirty="0" err="1"/>
              <a:t>beşli</a:t>
            </a:r>
            <a:r>
              <a:rPr lang="en-GB" i="1" dirty="0"/>
              <a:t> </a:t>
            </a:r>
            <a:r>
              <a:rPr lang="en-GB" i="1" dirty="0" err="1"/>
              <a:t>altılı</a:t>
            </a:r>
            <a:r>
              <a:rPr lang="en-GB" i="1" dirty="0"/>
              <a:t> </a:t>
            </a:r>
            <a:r>
              <a:rPr lang="en-GB" i="1" dirty="0" err="1"/>
              <a:t>kıtalarla</a:t>
            </a:r>
            <a:r>
              <a:rPr lang="en-GB" i="1" dirty="0"/>
              <a:t>; 11’li </a:t>
            </a:r>
            <a:r>
              <a:rPr lang="en-GB" i="1" dirty="0" err="1"/>
              <a:t>hece</a:t>
            </a:r>
            <a:r>
              <a:rPr lang="en-GB" i="1" dirty="0"/>
              <a:t> </a:t>
            </a:r>
            <a:r>
              <a:rPr lang="en-GB" i="1" dirty="0" err="1"/>
              <a:t>ölçüsüne</a:t>
            </a:r>
            <a:r>
              <a:rPr lang="en-GB" i="1" dirty="0"/>
              <a:t> </a:t>
            </a:r>
            <a:r>
              <a:rPr lang="en-GB" i="1" dirty="0" err="1"/>
              <a:t>göre</a:t>
            </a:r>
            <a:r>
              <a:rPr lang="en-GB" i="1" dirty="0"/>
              <a:t> </a:t>
            </a:r>
            <a:r>
              <a:rPr lang="en-GB" i="1" dirty="0" err="1"/>
              <a:t>dizilir</a:t>
            </a:r>
            <a:r>
              <a:rPr lang="en-GB" i="1" dirty="0"/>
              <a:t>.</a:t>
            </a:r>
            <a:r>
              <a:rPr lang="en-GB" dirty="0"/>
              <a:t>”</a:t>
            </a:r>
            <a:endParaRPr lang="tr-TR" dirty="0"/>
          </a:p>
          <a:p>
            <a:pPr marL="0" indent="0" algn="just">
              <a:buNone/>
            </a:pPr>
            <a:endParaRPr lang="tr-TR" dirty="0"/>
          </a:p>
        </p:txBody>
      </p:sp>
      <p:sp>
        <p:nvSpPr>
          <p:cNvPr id="4" name="Alt Bilgi Yer Tutucusu 3">
            <a:extLst>
              <a:ext uri="{FF2B5EF4-FFF2-40B4-BE49-F238E27FC236}">
                <a16:creationId xmlns:a16="http://schemas.microsoft.com/office/drawing/2014/main" id="{C91648B5-D5AA-4412-9C45-5CD473104A7E}"/>
              </a:ext>
            </a:extLst>
          </p:cNvPr>
          <p:cNvSpPr>
            <a:spLocks noGrp="1"/>
          </p:cNvSpPr>
          <p:nvPr>
            <p:ph type="ftr" sz="quarter" idx="11"/>
          </p:nvPr>
        </p:nvSpPr>
        <p:spPr/>
        <p:txBody>
          <a:bodyPr/>
          <a:lstStyle/>
          <a:p>
            <a:r>
              <a:rPr lang="tr-TR"/>
              <a:t>KBUZEM</a:t>
            </a:r>
          </a:p>
          <a:p>
            <a:r>
              <a:rPr lang="tr-TR"/>
              <a:t>Karabük Üniversitesi</a:t>
            </a:r>
          </a:p>
          <a:p>
            <a:r>
              <a:rPr lang="tr-TR"/>
              <a:t>Uzaktan Eğitim Uygulama ve Araştırma Merkezi</a:t>
            </a:r>
            <a:endParaRPr lang="tr-TR" dirty="0"/>
          </a:p>
        </p:txBody>
      </p:sp>
      <p:sp>
        <p:nvSpPr>
          <p:cNvPr id="5" name="Slayt Numarası Yer Tutucusu 4">
            <a:extLst>
              <a:ext uri="{FF2B5EF4-FFF2-40B4-BE49-F238E27FC236}">
                <a16:creationId xmlns:a16="http://schemas.microsoft.com/office/drawing/2014/main" id="{6BCA5D6B-08C0-45FB-AF9E-5842905E3CCD}"/>
              </a:ext>
            </a:extLst>
          </p:cNvPr>
          <p:cNvSpPr>
            <a:spLocks noGrp="1"/>
          </p:cNvSpPr>
          <p:nvPr>
            <p:ph type="sldNum" sz="quarter" idx="12"/>
          </p:nvPr>
        </p:nvSpPr>
        <p:spPr/>
        <p:txBody>
          <a:bodyPr/>
          <a:lstStyle/>
          <a:p>
            <a:fld id="{F5241D30-471F-4A7E-8796-A38B74581AEE}" type="slidenum">
              <a:rPr lang="tr-TR" smtClean="0"/>
              <a:pPr/>
              <a:t>19</a:t>
            </a:fld>
            <a:endParaRPr lang="tr-TR"/>
          </a:p>
        </p:txBody>
      </p:sp>
    </p:spTree>
    <p:extLst>
      <p:ext uri="{BB962C8B-B14F-4D97-AF65-F5344CB8AC3E}">
        <p14:creationId xmlns:p14="http://schemas.microsoft.com/office/powerpoint/2010/main" val="30170902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a:solidFill>
                  <a:srgbClr val="1F497D"/>
                </a:solidFill>
              </a:rPr>
              <a:t>Temel Kavramlar</a:t>
            </a:r>
            <a:endParaRPr lang="tr-TR" dirty="0"/>
          </a:p>
        </p:txBody>
      </p:sp>
      <p:sp>
        <p:nvSpPr>
          <p:cNvPr id="3" name="2 İçerik Yer Tutucusu"/>
          <p:cNvSpPr>
            <a:spLocks noGrp="1"/>
          </p:cNvSpPr>
          <p:nvPr>
            <p:ph idx="1"/>
          </p:nvPr>
        </p:nvSpPr>
        <p:spPr/>
        <p:txBody>
          <a:bodyPr/>
          <a:lstStyle/>
          <a:p>
            <a:pPr marL="0" indent="0">
              <a:buNone/>
            </a:pPr>
            <a:endParaRPr lang="tr-TR" dirty="0"/>
          </a:p>
          <a:p>
            <a:pPr>
              <a:buNone/>
            </a:pPr>
            <a:endParaRPr lang="tr-TR" dirty="0"/>
          </a:p>
        </p:txBody>
      </p:sp>
      <p:sp>
        <p:nvSpPr>
          <p:cNvPr id="4" name="3 Altbilgi Yer Tutucusu"/>
          <p:cNvSpPr>
            <a:spLocks noGrp="1"/>
          </p:cNvSpPr>
          <p:nvPr>
            <p:ph type="ftr" sz="quarter" idx="11"/>
          </p:nvPr>
        </p:nvSpPr>
        <p:spPr/>
        <p:txBody>
          <a:bodyPr/>
          <a:lstStyle/>
          <a:p>
            <a:r>
              <a:rPr lang="tr-TR" dirty="0"/>
              <a:t>KBUZEM</a:t>
            </a:r>
          </a:p>
          <a:p>
            <a:r>
              <a:rPr lang="tr-TR" dirty="0"/>
              <a:t>Karabük Üniversitesi</a:t>
            </a:r>
          </a:p>
          <a:p>
            <a:r>
              <a:rPr lang="tr-TR" dirty="0"/>
              <a:t>Uzaktan Eğitim Uygulama ve Araştırma Merkezi</a:t>
            </a:r>
          </a:p>
        </p:txBody>
      </p:sp>
      <p:sp>
        <p:nvSpPr>
          <p:cNvPr id="5" name="4 Slayt Numarası Yer Tutucusu"/>
          <p:cNvSpPr>
            <a:spLocks noGrp="1"/>
          </p:cNvSpPr>
          <p:nvPr>
            <p:ph type="sldNum" sz="quarter" idx="12"/>
          </p:nvPr>
        </p:nvSpPr>
        <p:spPr/>
        <p:txBody>
          <a:bodyPr/>
          <a:lstStyle/>
          <a:p>
            <a:fld id="{F5241D30-471F-4A7E-8796-A38B74581AEE}" type="slidenum">
              <a:rPr lang="tr-TR" smtClean="0"/>
              <a:pPr/>
              <a:t>2</a:t>
            </a:fld>
            <a:endParaRPr lang="tr-TR"/>
          </a:p>
        </p:txBody>
      </p:sp>
      <p:sp>
        <p:nvSpPr>
          <p:cNvPr id="6" name="Dikdörtgen 5">
            <a:extLst>
              <a:ext uri="{FF2B5EF4-FFF2-40B4-BE49-F238E27FC236}">
                <a16:creationId xmlns:a16="http://schemas.microsoft.com/office/drawing/2014/main" id="{929A0226-3332-425D-AED2-09CE55AC84C6}"/>
              </a:ext>
            </a:extLst>
          </p:cNvPr>
          <p:cNvSpPr/>
          <p:nvPr/>
        </p:nvSpPr>
        <p:spPr>
          <a:xfrm>
            <a:off x="457200" y="1594055"/>
            <a:ext cx="8229600" cy="1319015"/>
          </a:xfrm>
          <a:prstGeom prst="rect">
            <a:avLst/>
          </a:prstGeom>
        </p:spPr>
        <p:txBody>
          <a:bodyPr wrap="square">
            <a:spAutoFit/>
          </a:bodyPr>
          <a:lstStyle/>
          <a:p>
            <a:pPr algn="just">
              <a:lnSpc>
                <a:spcPct val="150000"/>
              </a:lnSpc>
              <a:spcBef>
                <a:spcPts val="600"/>
              </a:spcBef>
              <a:spcAft>
                <a:spcPts val="600"/>
              </a:spcAft>
            </a:pPr>
            <a:r>
              <a:rPr lang="tr-TR" sz="2800" dirty="0">
                <a:latin typeface="Palatino Linotype" panose="02040502050505030304" pitchFamily="18" charset="0"/>
                <a:ea typeface="Calibri" panose="020F0502020204030204" pitchFamily="34" charset="0"/>
                <a:cs typeface="Times New Roman" panose="02020603050405020304" pitchFamily="18" charset="0"/>
              </a:rPr>
              <a:t>Bu bölümde; anlatım biçimleri ve düşünceyi geliştirme yolları konusuna değinilecektir.</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6EC34491-3143-4D4C-9708-4E9EB5042C45}"/>
              </a:ext>
            </a:extLst>
          </p:cNvPr>
          <p:cNvSpPr>
            <a:spLocks noGrp="1"/>
          </p:cNvSpPr>
          <p:nvPr>
            <p:ph type="title"/>
          </p:nvPr>
        </p:nvSpPr>
        <p:spPr/>
        <p:txBody>
          <a:bodyPr/>
          <a:lstStyle/>
          <a:p>
            <a:r>
              <a:rPr lang="en-GB" dirty="0"/>
              <a:t>Düşünceyi Geliştirme Yolları</a:t>
            </a:r>
            <a:endParaRPr lang="tr-TR" dirty="0"/>
          </a:p>
        </p:txBody>
      </p:sp>
      <p:sp>
        <p:nvSpPr>
          <p:cNvPr id="3" name="İçerik Yer Tutucusu 2">
            <a:extLst>
              <a:ext uri="{FF2B5EF4-FFF2-40B4-BE49-F238E27FC236}">
                <a16:creationId xmlns:a16="http://schemas.microsoft.com/office/drawing/2014/main" id="{4978644A-C3C4-4B71-9955-F80D3311A92C}"/>
              </a:ext>
            </a:extLst>
          </p:cNvPr>
          <p:cNvSpPr>
            <a:spLocks noGrp="1"/>
          </p:cNvSpPr>
          <p:nvPr>
            <p:ph idx="1"/>
          </p:nvPr>
        </p:nvSpPr>
        <p:spPr/>
        <p:txBody>
          <a:bodyPr>
            <a:normAutofit fontScale="70000" lnSpcReduction="20000"/>
          </a:bodyPr>
          <a:lstStyle/>
          <a:p>
            <a:pPr marL="0" indent="0" algn="just">
              <a:buNone/>
            </a:pPr>
            <a:r>
              <a:rPr lang="tr-TR" b="1" dirty="0"/>
              <a:t>Benzetme</a:t>
            </a:r>
          </a:p>
          <a:p>
            <a:pPr marL="0" indent="0" algn="just">
              <a:buNone/>
            </a:pPr>
            <a:r>
              <a:rPr lang="tr-TR" dirty="0"/>
              <a:t>İleri sürülen bir düşünceyi pekiştirmek, somut hale getirmek için, herhangi bir ilgi kurarak iki varlık, kavram, olay ya da durumun birbirlerine benzetilerek anlatılmasıdır. Bir kavramın, nesnenin başka bir kavram ve nesnenin özellikleriyle anlatılmasıdır şeklinde de tanımlanabilir. Benzetme, düşünceyi geliştirme yolları içinde anlamı zenginleştirmek, anlatıma güç kazandırmak için sıkça başvurulan yollardan biridir. Sıkça “gibi, sanki, andırıyor, tıpkı” gibi ifadelere yer verilir.</a:t>
            </a:r>
          </a:p>
          <a:p>
            <a:pPr marL="0" indent="0" algn="just">
              <a:buNone/>
            </a:pPr>
            <a:r>
              <a:rPr lang="en-GB" b="1" dirty="0"/>
              <a:t> </a:t>
            </a:r>
            <a:endParaRPr lang="tr-TR" dirty="0"/>
          </a:p>
          <a:p>
            <a:pPr marL="0" indent="0" algn="just">
              <a:buNone/>
            </a:pPr>
            <a:r>
              <a:rPr lang="en-GB" b="1" dirty="0" err="1"/>
              <a:t>Örnek</a:t>
            </a:r>
            <a:r>
              <a:rPr lang="en-GB" b="1" dirty="0"/>
              <a:t> </a:t>
            </a:r>
            <a:r>
              <a:rPr lang="en-GB" b="1" dirty="0" err="1"/>
              <a:t>Metin</a:t>
            </a:r>
            <a:r>
              <a:rPr lang="en-GB" b="1" dirty="0"/>
              <a:t> </a:t>
            </a:r>
            <a:endParaRPr lang="tr-TR" dirty="0"/>
          </a:p>
          <a:p>
            <a:pPr marL="0" indent="0" algn="just">
              <a:buNone/>
            </a:pPr>
            <a:r>
              <a:rPr lang="en-GB" i="1" dirty="0"/>
              <a:t> </a:t>
            </a:r>
            <a:r>
              <a:rPr lang="tr-TR" i="1" dirty="0"/>
              <a:t>“Bir bakarsın ki, soylu törenlerin en görkemli dakikasında soytarı yerde yatıp yuvarlanmaya başlamış, prenslerin, düklerin, baronların, kontların, nazırların, rektörlerin, kardinallerin, kırmızı bayram balonu gibi şişirilmiş ciddiyetlerini sivri yergileriyle delerek ortalığı birbirine katmış, öfkeleri, kahkahaları, fısıltıları, kaygıları soytarılığın sarmalına dolayıp saray halısı gibi salona yayıvermiş.”</a:t>
            </a:r>
            <a:endParaRPr lang="tr-TR" dirty="0"/>
          </a:p>
          <a:p>
            <a:pPr marL="0" indent="0" algn="just">
              <a:buNone/>
            </a:pPr>
            <a:endParaRPr lang="tr-TR" dirty="0"/>
          </a:p>
        </p:txBody>
      </p:sp>
      <p:sp>
        <p:nvSpPr>
          <p:cNvPr id="4" name="Alt Bilgi Yer Tutucusu 3">
            <a:extLst>
              <a:ext uri="{FF2B5EF4-FFF2-40B4-BE49-F238E27FC236}">
                <a16:creationId xmlns:a16="http://schemas.microsoft.com/office/drawing/2014/main" id="{C91648B5-D5AA-4412-9C45-5CD473104A7E}"/>
              </a:ext>
            </a:extLst>
          </p:cNvPr>
          <p:cNvSpPr>
            <a:spLocks noGrp="1"/>
          </p:cNvSpPr>
          <p:nvPr>
            <p:ph type="ftr" sz="quarter" idx="11"/>
          </p:nvPr>
        </p:nvSpPr>
        <p:spPr/>
        <p:txBody>
          <a:bodyPr/>
          <a:lstStyle/>
          <a:p>
            <a:r>
              <a:rPr lang="tr-TR"/>
              <a:t>KBUZEM</a:t>
            </a:r>
          </a:p>
          <a:p>
            <a:r>
              <a:rPr lang="tr-TR"/>
              <a:t>Karabük Üniversitesi</a:t>
            </a:r>
          </a:p>
          <a:p>
            <a:r>
              <a:rPr lang="tr-TR"/>
              <a:t>Uzaktan Eğitim Uygulama ve Araştırma Merkezi</a:t>
            </a:r>
            <a:endParaRPr lang="tr-TR" dirty="0"/>
          </a:p>
        </p:txBody>
      </p:sp>
      <p:sp>
        <p:nvSpPr>
          <p:cNvPr id="5" name="Slayt Numarası Yer Tutucusu 4">
            <a:extLst>
              <a:ext uri="{FF2B5EF4-FFF2-40B4-BE49-F238E27FC236}">
                <a16:creationId xmlns:a16="http://schemas.microsoft.com/office/drawing/2014/main" id="{6BCA5D6B-08C0-45FB-AF9E-5842905E3CCD}"/>
              </a:ext>
            </a:extLst>
          </p:cNvPr>
          <p:cNvSpPr>
            <a:spLocks noGrp="1"/>
          </p:cNvSpPr>
          <p:nvPr>
            <p:ph type="sldNum" sz="quarter" idx="12"/>
          </p:nvPr>
        </p:nvSpPr>
        <p:spPr/>
        <p:txBody>
          <a:bodyPr/>
          <a:lstStyle/>
          <a:p>
            <a:fld id="{F5241D30-471F-4A7E-8796-A38B74581AEE}" type="slidenum">
              <a:rPr lang="tr-TR" smtClean="0"/>
              <a:pPr/>
              <a:t>20</a:t>
            </a:fld>
            <a:endParaRPr lang="tr-TR"/>
          </a:p>
        </p:txBody>
      </p:sp>
    </p:spTree>
    <p:extLst>
      <p:ext uri="{BB962C8B-B14F-4D97-AF65-F5344CB8AC3E}">
        <p14:creationId xmlns:p14="http://schemas.microsoft.com/office/powerpoint/2010/main" val="143043450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6EC34491-3143-4D4C-9708-4E9EB5042C45}"/>
              </a:ext>
            </a:extLst>
          </p:cNvPr>
          <p:cNvSpPr>
            <a:spLocks noGrp="1"/>
          </p:cNvSpPr>
          <p:nvPr>
            <p:ph type="title"/>
          </p:nvPr>
        </p:nvSpPr>
        <p:spPr/>
        <p:txBody>
          <a:bodyPr/>
          <a:lstStyle/>
          <a:p>
            <a:r>
              <a:rPr lang="en-GB" dirty="0"/>
              <a:t>Düşünceyi Geliştirme Yolları</a:t>
            </a:r>
            <a:endParaRPr lang="tr-TR" dirty="0"/>
          </a:p>
        </p:txBody>
      </p:sp>
      <p:sp>
        <p:nvSpPr>
          <p:cNvPr id="3" name="İçerik Yer Tutucusu 2">
            <a:extLst>
              <a:ext uri="{FF2B5EF4-FFF2-40B4-BE49-F238E27FC236}">
                <a16:creationId xmlns:a16="http://schemas.microsoft.com/office/drawing/2014/main" id="{4978644A-C3C4-4B71-9955-F80D3311A92C}"/>
              </a:ext>
            </a:extLst>
          </p:cNvPr>
          <p:cNvSpPr>
            <a:spLocks noGrp="1"/>
          </p:cNvSpPr>
          <p:nvPr>
            <p:ph idx="1"/>
          </p:nvPr>
        </p:nvSpPr>
        <p:spPr/>
        <p:txBody>
          <a:bodyPr>
            <a:normAutofit fontScale="92500" lnSpcReduction="20000"/>
          </a:bodyPr>
          <a:lstStyle/>
          <a:p>
            <a:pPr marL="0" indent="0" algn="just">
              <a:buNone/>
            </a:pPr>
            <a:r>
              <a:rPr lang="en-GB" b="1" dirty="0" err="1"/>
              <a:t>Örnek</a:t>
            </a:r>
            <a:r>
              <a:rPr lang="en-GB" b="1" dirty="0"/>
              <a:t> </a:t>
            </a:r>
            <a:r>
              <a:rPr lang="en-GB" b="1" dirty="0" err="1"/>
              <a:t>Metin</a:t>
            </a:r>
            <a:r>
              <a:rPr lang="en-GB" b="1" dirty="0"/>
              <a:t> </a:t>
            </a:r>
            <a:endParaRPr lang="tr-TR" dirty="0"/>
          </a:p>
          <a:p>
            <a:pPr marL="0" indent="0" algn="just">
              <a:buNone/>
            </a:pPr>
            <a:r>
              <a:rPr lang="en-GB" i="1" dirty="0"/>
              <a:t>“</a:t>
            </a:r>
            <a:r>
              <a:rPr lang="en-GB" i="1" dirty="0" err="1"/>
              <a:t>Deneme</a:t>
            </a:r>
            <a:r>
              <a:rPr lang="en-GB" i="1" dirty="0"/>
              <a:t> </a:t>
            </a:r>
            <a:r>
              <a:rPr lang="en-GB" i="1" dirty="0" err="1"/>
              <a:t>yazarı</a:t>
            </a:r>
            <a:r>
              <a:rPr lang="en-GB" i="1" dirty="0"/>
              <a:t> </a:t>
            </a:r>
            <a:r>
              <a:rPr lang="en-GB" i="1" dirty="0" err="1"/>
              <a:t>bir</a:t>
            </a:r>
            <a:r>
              <a:rPr lang="en-GB" i="1" dirty="0"/>
              <a:t> </a:t>
            </a:r>
            <a:r>
              <a:rPr lang="en-GB" i="1" dirty="0" err="1"/>
              <a:t>söz</a:t>
            </a:r>
            <a:r>
              <a:rPr lang="en-GB" i="1" dirty="0"/>
              <a:t> </a:t>
            </a:r>
            <a:r>
              <a:rPr lang="en-GB" i="1" dirty="0" err="1"/>
              <a:t>işçisidir</a:t>
            </a:r>
            <a:r>
              <a:rPr lang="en-GB" i="1" dirty="0"/>
              <a:t>. </a:t>
            </a:r>
            <a:r>
              <a:rPr lang="en-GB" i="1" dirty="0" err="1"/>
              <a:t>Onu</a:t>
            </a:r>
            <a:r>
              <a:rPr lang="en-GB" i="1" dirty="0"/>
              <a:t> </a:t>
            </a:r>
            <a:r>
              <a:rPr lang="en-GB" i="1" dirty="0" err="1"/>
              <a:t>bir</a:t>
            </a:r>
            <a:r>
              <a:rPr lang="en-GB" i="1" dirty="0"/>
              <a:t> </a:t>
            </a:r>
            <a:r>
              <a:rPr lang="en-GB" i="1" dirty="0" err="1"/>
              <a:t>kuyumcuya</a:t>
            </a:r>
            <a:r>
              <a:rPr lang="en-GB" i="1" dirty="0"/>
              <a:t> </a:t>
            </a:r>
            <a:r>
              <a:rPr lang="en-GB" i="1" dirty="0" err="1"/>
              <a:t>benzetirim</a:t>
            </a:r>
            <a:r>
              <a:rPr lang="en-GB" i="1" dirty="0"/>
              <a:t> ben. </a:t>
            </a:r>
            <a:r>
              <a:rPr lang="en-GB" i="1" dirty="0" err="1"/>
              <a:t>Kuyumcu</a:t>
            </a:r>
            <a:r>
              <a:rPr lang="en-GB" i="1" dirty="0"/>
              <a:t> </a:t>
            </a:r>
            <a:r>
              <a:rPr lang="en-GB" i="1" dirty="0" err="1"/>
              <a:t>nasıl</a:t>
            </a:r>
            <a:r>
              <a:rPr lang="en-GB" i="1" dirty="0"/>
              <a:t> </a:t>
            </a:r>
            <a:r>
              <a:rPr lang="en-GB" i="1" dirty="0" err="1"/>
              <a:t>değerli</a:t>
            </a:r>
            <a:r>
              <a:rPr lang="en-GB" i="1" dirty="0"/>
              <a:t> </a:t>
            </a:r>
            <a:r>
              <a:rPr lang="en-GB" i="1" dirty="0" err="1"/>
              <a:t>madeni</a:t>
            </a:r>
            <a:r>
              <a:rPr lang="en-GB" i="1" dirty="0"/>
              <a:t> bin </a:t>
            </a:r>
            <a:r>
              <a:rPr lang="en-GB" i="1" dirty="0" err="1"/>
              <a:t>bir</a:t>
            </a:r>
            <a:r>
              <a:rPr lang="en-GB" i="1" dirty="0"/>
              <a:t> </a:t>
            </a:r>
            <a:r>
              <a:rPr lang="en-GB" i="1" dirty="0" err="1"/>
              <a:t>özenle</a:t>
            </a:r>
            <a:r>
              <a:rPr lang="en-GB" i="1" dirty="0"/>
              <a:t> </a:t>
            </a:r>
            <a:r>
              <a:rPr lang="en-GB" i="1" dirty="0" err="1"/>
              <a:t>işleyerek</a:t>
            </a:r>
            <a:r>
              <a:rPr lang="en-GB" i="1" dirty="0"/>
              <a:t> </a:t>
            </a:r>
            <a:r>
              <a:rPr lang="en-GB" i="1" dirty="0" err="1"/>
              <a:t>çok</a:t>
            </a:r>
            <a:r>
              <a:rPr lang="en-GB" i="1" dirty="0"/>
              <a:t> </a:t>
            </a:r>
            <a:r>
              <a:rPr lang="en-GB" i="1" dirty="0" err="1"/>
              <a:t>değerli</a:t>
            </a:r>
            <a:r>
              <a:rPr lang="en-GB" i="1" dirty="0"/>
              <a:t> </a:t>
            </a:r>
            <a:r>
              <a:rPr lang="en-GB" i="1" dirty="0" err="1"/>
              <a:t>eserler</a:t>
            </a:r>
            <a:r>
              <a:rPr lang="en-GB" i="1" dirty="0"/>
              <a:t> </a:t>
            </a:r>
            <a:r>
              <a:rPr lang="en-GB" i="1" dirty="0" err="1"/>
              <a:t>oluşturursa</a:t>
            </a:r>
            <a:r>
              <a:rPr lang="en-GB" i="1" dirty="0"/>
              <a:t>, </a:t>
            </a:r>
            <a:r>
              <a:rPr lang="en-GB" i="1" dirty="0" err="1"/>
              <a:t>deneme</a:t>
            </a:r>
            <a:r>
              <a:rPr lang="en-GB" i="1" dirty="0"/>
              <a:t> </a:t>
            </a:r>
            <a:r>
              <a:rPr lang="en-GB" i="1" dirty="0" err="1"/>
              <a:t>yazarı</a:t>
            </a:r>
            <a:r>
              <a:rPr lang="en-GB" i="1" dirty="0"/>
              <a:t> da </a:t>
            </a:r>
            <a:r>
              <a:rPr lang="en-GB" i="1" dirty="0" err="1"/>
              <a:t>sözcükleri</a:t>
            </a:r>
            <a:r>
              <a:rPr lang="en-GB" i="1" dirty="0"/>
              <a:t> </a:t>
            </a:r>
            <a:r>
              <a:rPr lang="en-GB" i="1" dirty="0" err="1"/>
              <a:t>büyük</a:t>
            </a:r>
            <a:r>
              <a:rPr lang="en-GB" i="1" dirty="0"/>
              <a:t> </a:t>
            </a:r>
            <a:r>
              <a:rPr lang="en-GB" i="1" dirty="0" err="1"/>
              <a:t>bir</a:t>
            </a:r>
            <a:r>
              <a:rPr lang="en-GB" i="1" dirty="0"/>
              <a:t> </a:t>
            </a:r>
            <a:r>
              <a:rPr lang="en-GB" i="1" dirty="0" err="1"/>
              <a:t>dikkatle</a:t>
            </a:r>
            <a:r>
              <a:rPr lang="en-GB" i="1" dirty="0"/>
              <a:t> </a:t>
            </a:r>
            <a:r>
              <a:rPr lang="en-GB" i="1" dirty="0" err="1"/>
              <a:t>ve</a:t>
            </a:r>
            <a:r>
              <a:rPr lang="en-GB" i="1" dirty="0"/>
              <a:t> </a:t>
            </a:r>
            <a:r>
              <a:rPr lang="en-GB" i="1" dirty="0" err="1"/>
              <a:t>özenle</a:t>
            </a:r>
            <a:r>
              <a:rPr lang="en-GB" i="1" dirty="0"/>
              <a:t> </a:t>
            </a:r>
            <a:r>
              <a:rPr lang="en-GB" i="1" dirty="0" err="1"/>
              <a:t>bir</a:t>
            </a:r>
            <a:r>
              <a:rPr lang="en-GB" i="1" dirty="0"/>
              <a:t> </a:t>
            </a:r>
            <a:r>
              <a:rPr lang="en-GB" i="1" dirty="0" err="1"/>
              <a:t>araya</a:t>
            </a:r>
            <a:r>
              <a:rPr lang="en-GB" i="1" dirty="0"/>
              <a:t> </a:t>
            </a:r>
            <a:r>
              <a:rPr lang="en-GB" i="1" dirty="0" err="1"/>
              <a:t>getirerek</a:t>
            </a:r>
            <a:r>
              <a:rPr lang="en-GB" i="1" dirty="0"/>
              <a:t> </a:t>
            </a:r>
            <a:r>
              <a:rPr lang="en-GB" i="1" dirty="0" err="1"/>
              <a:t>eserini</a:t>
            </a:r>
            <a:r>
              <a:rPr lang="en-GB" i="1" dirty="0"/>
              <a:t> </a:t>
            </a:r>
            <a:r>
              <a:rPr lang="en-GB" i="1" dirty="0" err="1"/>
              <a:t>oluşturur</a:t>
            </a:r>
            <a:r>
              <a:rPr lang="en-GB" i="1" dirty="0"/>
              <a:t>.”</a:t>
            </a:r>
            <a:endParaRPr lang="tr-TR" dirty="0"/>
          </a:p>
          <a:p>
            <a:pPr marL="0" indent="0" algn="just">
              <a:buNone/>
            </a:pPr>
            <a:r>
              <a:rPr lang="en-GB" b="1" i="1" dirty="0"/>
              <a:t> </a:t>
            </a:r>
            <a:endParaRPr lang="tr-TR" dirty="0"/>
          </a:p>
          <a:p>
            <a:pPr marL="0" indent="0" algn="just">
              <a:buNone/>
            </a:pPr>
            <a:r>
              <a:rPr lang="en-GB" b="1" dirty="0" err="1"/>
              <a:t>Örnek</a:t>
            </a:r>
            <a:r>
              <a:rPr lang="en-GB" b="1" dirty="0"/>
              <a:t> </a:t>
            </a:r>
            <a:r>
              <a:rPr lang="en-GB" b="1" dirty="0" err="1"/>
              <a:t>Metin</a:t>
            </a:r>
            <a:r>
              <a:rPr lang="en-GB" b="1" dirty="0"/>
              <a:t> </a:t>
            </a:r>
            <a:endParaRPr lang="tr-TR" dirty="0"/>
          </a:p>
          <a:p>
            <a:pPr marL="0" indent="0" algn="just">
              <a:buNone/>
            </a:pPr>
            <a:r>
              <a:rPr lang="en-GB" i="1" dirty="0"/>
              <a:t>“</a:t>
            </a:r>
            <a:r>
              <a:rPr lang="en-GB" i="1" dirty="0" err="1"/>
              <a:t>Şiir</a:t>
            </a:r>
            <a:r>
              <a:rPr lang="en-GB" i="1" dirty="0"/>
              <a:t> </a:t>
            </a:r>
            <a:r>
              <a:rPr lang="en-GB" i="1" dirty="0" err="1"/>
              <a:t>yazmak</a:t>
            </a:r>
            <a:r>
              <a:rPr lang="en-GB" i="1" dirty="0"/>
              <a:t> </a:t>
            </a:r>
            <a:r>
              <a:rPr lang="en-GB" i="1" dirty="0" err="1"/>
              <a:t>inşaat</a:t>
            </a:r>
            <a:r>
              <a:rPr lang="en-GB" i="1" dirty="0"/>
              <a:t> </a:t>
            </a:r>
            <a:r>
              <a:rPr lang="en-GB" i="1" dirty="0" err="1"/>
              <a:t>kurmaya</a:t>
            </a:r>
            <a:r>
              <a:rPr lang="en-GB" i="1" dirty="0"/>
              <a:t> </a:t>
            </a:r>
            <a:r>
              <a:rPr lang="en-GB" i="1" dirty="0" err="1"/>
              <a:t>benzer</a:t>
            </a:r>
            <a:r>
              <a:rPr lang="en-GB" i="1" dirty="0"/>
              <a:t> </a:t>
            </a:r>
            <a:r>
              <a:rPr lang="en-GB" i="1" dirty="0" err="1"/>
              <a:t>önce</a:t>
            </a:r>
            <a:r>
              <a:rPr lang="en-GB" i="1" dirty="0"/>
              <a:t> </a:t>
            </a:r>
            <a:r>
              <a:rPr lang="en-GB" i="1" dirty="0" err="1"/>
              <a:t>binanın</a:t>
            </a:r>
            <a:r>
              <a:rPr lang="en-GB" i="1" dirty="0"/>
              <a:t> </a:t>
            </a:r>
            <a:r>
              <a:rPr lang="en-GB" i="1" dirty="0" err="1"/>
              <a:t>sınırlarını</a:t>
            </a:r>
            <a:r>
              <a:rPr lang="en-GB" i="1" dirty="0"/>
              <a:t> </a:t>
            </a:r>
            <a:r>
              <a:rPr lang="en-GB" i="1" dirty="0" err="1"/>
              <a:t>çizer</a:t>
            </a:r>
            <a:r>
              <a:rPr lang="en-GB" i="1" dirty="0"/>
              <a:t> </a:t>
            </a:r>
            <a:r>
              <a:rPr lang="en-GB" i="1" dirty="0" err="1"/>
              <a:t>sonra</a:t>
            </a:r>
            <a:r>
              <a:rPr lang="en-GB" i="1" dirty="0"/>
              <a:t> </a:t>
            </a:r>
            <a:r>
              <a:rPr lang="en-GB" i="1" dirty="0" err="1"/>
              <a:t>temellerini</a:t>
            </a:r>
            <a:r>
              <a:rPr lang="en-GB" i="1" dirty="0"/>
              <a:t> </a:t>
            </a:r>
            <a:r>
              <a:rPr lang="en-GB" i="1" dirty="0" err="1"/>
              <a:t>atarsın</a:t>
            </a:r>
            <a:r>
              <a:rPr lang="en-GB" i="1" dirty="0"/>
              <a:t>. </a:t>
            </a:r>
            <a:r>
              <a:rPr lang="en-GB" i="1" dirty="0" err="1"/>
              <a:t>Şiirin</a:t>
            </a:r>
            <a:r>
              <a:rPr lang="en-GB" i="1" dirty="0"/>
              <a:t> </a:t>
            </a:r>
            <a:r>
              <a:rPr lang="en-GB" i="1" dirty="0" err="1"/>
              <a:t>sınırları</a:t>
            </a:r>
            <a:r>
              <a:rPr lang="en-GB" i="1" dirty="0"/>
              <a:t> </a:t>
            </a:r>
            <a:r>
              <a:rPr lang="en-GB" i="1" dirty="0" err="1"/>
              <a:t>tema</a:t>
            </a:r>
            <a:r>
              <a:rPr lang="en-GB" i="1" dirty="0"/>
              <a:t> </a:t>
            </a:r>
            <a:r>
              <a:rPr lang="en-GB" i="1" dirty="0" err="1"/>
              <a:t>ile</a:t>
            </a:r>
            <a:r>
              <a:rPr lang="en-GB" i="1" dirty="0"/>
              <a:t> </a:t>
            </a:r>
            <a:r>
              <a:rPr lang="en-GB" i="1" dirty="0" err="1"/>
              <a:t>çizilir</a:t>
            </a:r>
            <a:r>
              <a:rPr lang="en-GB" i="1" dirty="0"/>
              <a:t>. </a:t>
            </a:r>
            <a:r>
              <a:rPr lang="en-GB" i="1" dirty="0" err="1"/>
              <a:t>Esas</a:t>
            </a:r>
            <a:r>
              <a:rPr lang="en-GB" i="1" dirty="0"/>
              <a:t> </a:t>
            </a:r>
            <a:r>
              <a:rPr lang="en-GB" i="1" dirty="0" err="1"/>
              <a:t>fikri</a:t>
            </a:r>
            <a:r>
              <a:rPr lang="en-GB" i="1" dirty="0"/>
              <a:t> </a:t>
            </a:r>
            <a:r>
              <a:rPr lang="en-GB" i="1" dirty="0" err="1"/>
              <a:t>yakaladığınızda</a:t>
            </a:r>
            <a:r>
              <a:rPr lang="en-GB" i="1" dirty="0"/>
              <a:t> </a:t>
            </a:r>
            <a:r>
              <a:rPr lang="en-GB" i="1" dirty="0" err="1"/>
              <a:t>ise</a:t>
            </a:r>
            <a:r>
              <a:rPr lang="en-GB" i="1" dirty="0"/>
              <a:t> </a:t>
            </a:r>
            <a:r>
              <a:rPr lang="en-GB" i="1" dirty="0" err="1"/>
              <a:t>şiir</a:t>
            </a:r>
            <a:r>
              <a:rPr lang="en-GB" i="1" dirty="0"/>
              <a:t> </a:t>
            </a:r>
            <a:r>
              <a:rPr lang="en-GB" i="1" dirty="0" err="1"/>
              <a:t>yazmaya</a:t>
            </a:r>
            <a:r>
              <a:rPr lang="en-GB" i="1" dirty="0"/>
              <a:t> </a:t>
            </a:r>
            <a:r>
              <a:rPr lang="en-GB" i="1" dirty="0" err="1"/>
              <a:t>başlayabilirsiniz</a:t>
            </a:r>
            <a:r>
              <a:rPr lang="en-GB" i="1" dirty="0"/>
              <a:t>.”</a:t>
            </a:r>
            <a:endParaRPr lang="tr-TR" dirty="0"/>
          </a:p>
          <a:p>
            <a:pPr marL="0" indent="0" algn="just">
              <a:buNone/>
            </a:pPr>
            <a:endParaRPr lang="tr-TR" dirty="0"/>
          </a:p>
        </p:txBody>
      </p:sp>
      <p:sp>
        <p:nvSpPr>
          <p:cNvPr id="4" name="Alt Bilgi Yer Tutucusu 3">
            <a:extLst>
              <a:ext uri="{FF2B5EF4-FFF2-40B4-BE49-F238E27FC236}">
                <a16:creationId xmlns:a16="http://schemas.microsoft.com/office/drawing/2014/main" id="{C91648B5-D5AA-4412-9C45-5CD473104A7E}"/>
              </a:ext>
            </a:extLst>
          </p:cNvPr>
          <p:cNvSpPr>
            <a:spLocks noGrp="1"/>
          </p:cNvSpPr>
          <p:nvPr>
            <p:ph type="ftr" sz="quarter" idx="11"/>
          </p:nvPr>
        </p:nvSpPr>
        <p:spPr/>
        <p:txBody>
          <a:bodyPr/>
          <a:lstStyle/>
          <a:p>
            <a:r>
              <a:rPr lang="tr-TR"/>
              <a:t>KBUZEM</a:t>
            </a:r>
          </a:p>
          <a:p>
            <a:r>
              <a:rPr lang="tr-TR"/>
              <a:t>Karabük Üniversitesi</a:t>
            </a:r>
          </a:p>
          <a:p>
            <a:r>
              <a:rPr lang="tr-TR"/>
              <a:t>Uzaktan Eğitim Uygulama ve Araştırma Merkezi</a:t>
            </a:r>
            <a:endParaRPr lang="tr-TR" dirty="0"/>
          </a:p>
        </p:txBody>
      </p:sp>
      <p:sp>
        <p:nvSpPr>
          <p:cNvPr id="5" name="Slayt Numarası Yer Tutucusu 4">
            <a:extLst>
              <a:ext uri="{FF2B5EF4-FFF2-40B4-BE49-F238E27FC236}">
                <a16:creationId xmlns:a16="http://schemas.microsoft.com/office/drawing/2014/main" id="{6BCA5D6B-08C0-45FB-AF9E-5842905E3CCD}"/>
              </a:ext>
            </a:extLst>
          </p:cNvPr>
          <p:cNvSpPr>
            <a:spLocks noGrp="1"/>
          </p:cNvSpPr>
          <p:nvPr>
            <p:ph type="sldNum" sz="quarter" idx="12"/>
          </p:nvPr>
        </p:nvSpPr>
        <p:spPr/>
        <p:txBody>
          <a:bodyPr/>
          <a:lstStyle/>
          <a:p>
            <a:fld id="{F5241D30-471F-4A7E-8796-A38B74581AEE}" type="slidenum">
              <a:rPr lang="tr-TR" smtClean="0"/>
              <a:pPr/>
              <a:t>21</a:t>
            </a:fld>
            <a:endParaRPr lang="tr-TR"/>
          </a:p>
        </p:txBody>
      </p:sp>
    </p:spTree>
    <p:extLst>
      <p:ext uri="{BB962C8B-B14F-4D97-AF65-F5344CB8AC3E}">
        <p14:creationId xmlns:p14="http://schemas.microsoft.com/office/powerpoint/2010/main" val="300231043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6EC34491-3143-4D4C-9708-4E9EB5042C45}"/>
              </a:ext>
            </a:extLst>
          </p:cNvPr>
          <p:cNvSpPr>
            <a:spLocks noGrp="1"/>
          </p:cNvSpPr>
          <p:nvPr>
            <p:ph type="title"/>
          </p:nvPr>
        </p:nvSpPr>
        <p:spPr/>
        <p:txBody>
          <a:bodyPr/>
          <a:lstStyle/>
          <a:p>
            <a:r>
              <a:rPr lang="en-GB" dirty="0"/>
              <a:t>Düşünceyi Geliştirme Yolları</a:t>
            </a:r>
            <a:endParaRPr lang="tr-TR" dirty="0"/>
          </a:p>
        </p:txBody>
      </p:sp>
      <p:sp>
        <p:nvSpPr>
          <p:cNvPr id="3" name="İçerik Yer Tutucusu 2">
            <a:extLst>
              <a:ext uri="{FF2B5EF4-FFF2-40B4-BE49-F238E27FC236}">
                <a16:creationId xmlns:a16="http://schemas.microsoft.com/office/drawing/2014/main" id="{4978644A-C3C4-4B71-9955-F80D3311A92C}"/>
              </a:ext>
            </a:extLst>
          </p:cNvPr>
          <p:cNvSpPr>
            <a:spLocks noGrp="1"/>
          </p:cNvSpPr>
          <p:nvPr>
            <p:ph idx="1"/>
          </p:nvPr>
        </p:nvSpPr>
        <p:spPr>
          <a:xfrm>
            <a:off x="457200" y="1543928"/>
            <a:ext cx="8229600" cy="4525963"/>
          </a:xfrm>
        </p:spPr>
        <p:txBody>
          <a:bodyPr>
            <a:noAutofit/>
          </a:bodyPr>
          <a:lstStyle/>
          <a:p>
            <a:pPr marL="0" indent="0" algn="just">
              <a:buNone/>
            </a:pPr>
            <a:r>
              <a:rPr lang="tr-TR" sz="2000" b="1" dirty="0"/>
              <a:t>Örneklendirme</a:t>
            </a:r>
          </a:p>
          <a:p>
            <a:pPr marL="0" indent="0" algn="just">
              <a:buNone/>
            </a:pPr>
            <a:r>
              <a:rPr lang="tr-TR" sz="2000" dirty="0"/>
              <a:t>Bir yargının, düşüncenin daha iyi açıklanması, soyut bir düşüncenin somutluk ve görünürlük kazanması, zihinde daha kalıcı bir niteliğe kavuşturulması için uygun örneklerin verilmesi biçiminde ortaya çıkan anlatım tekniğidir. Anlatılanları daha anlaşılır hale getirip inandırıcı kılmak ve soyut haldeki düşünceyi somut hale getirmek amaçlanır. Bu yolla, anlatılanlar görünür ve anlaşılır kılınarak okuyucunun zihninde daha iyi yer etmesi sağlanır. </a:t>
            </a:r>
          </a:p>
          <a:p>
            <a:pPr marL="0" indent="0" algn="just">
              <a:buNone/>
            </a:pPr>
            <a:r>
              <a:rPr lang="en-GB" sz="800" b="1" dirty="0"/>
              <a:t> </a:t>
            </a:r>
            <a:endParaRPr lang="tr-TR" sz="800" dirty="0"/>
          </a:p>
          <a:p>
            <a:pPr marL="0" indent="0" algn="just">
              <a:buNone/>
            </a:pPr>
            <a:r>
              <a:rPr lang="en-GB" sz="2000" b="1" dirty="0" err="1"/>
              <a:t>Örnek</a:t>
            </a:r>
            <a:r>
              <a:rPr lang="en-GB" sz="2000" b="1" dirty="0"/>
              <a:t> </a:t>
            </a:r>
            <a:r>
              <a:rPr lang="en-GB" sz="2000" b="1" dirty="0" err="1"/>
              <a:t>Metin</a:t>
            </a:r>
            <a:r>
              <a:rPr lang="en-GB" sz="2000" b="1" dirty="0"/>
              <a:t> </a:t>
            </a:r>
            <a:endParaRPr lang="tr-TR" sz="2000" dirty="0"/>
          </a:p>
          <a:p>
            <a:pPr marL="0" indent="0" algn="just">
              <a:buNone/>
            </a:pPr>
            <a:r>
              <a:rPr lang="en-GB" sz="2000" i="1" dirty="0"/>
              <a:t> </a:t>
            </a:r>
            <a:r>
              <a:rPr lang="tr-TR" sz="2000" i="1" dirty="0"/>
              <a:t>“Arınmanın en az güçlük gösteren yanı,  Türkçe karşılığı olan yabancı sözcüklerin atılması, kullanılmamasıdır. Kendimizi biraz sıktık mı kolayca başarabiliriz bunu. Anlamdaş sözcüklerin dilimizi zenginleştireceğine inanmıyorum. Kimi yerde gerçek, kimi yerde hakikat, kimi yerde realite demenin dilimize olsun, diyeceklerimize olsun bir yararı dokunur mu?”</a:t>
            </a:r>
            <a:endParaRPr lang="tr-TR" sz="2000" dirty="0"/>
          </a:p>
        </p:txBody>
      </p:sp>
      <p:sp>
        <p:nvSpPr>
          <p:cNvPr id="4" name="Alt Bilgi Yer Tutucusu 3">
            <a:extLst>
              <a:ext uri="{FF2B5EF4-FFF2-40B4-BE49-F238E27FC236}">
                <a16:creationId xmlns:a16="http://schemas.microsoft.com/office/drawing/2014/main" id="{C91648B5-D5AA-4412-9C45-5CD473104A7E}"/>
              </a:ext>
            </a:extLst>
          </p:cNvPr>
          <p:cNvSpPr>
            <a:spLocks noGrp="1"/>
          </p:cNvSpPr>
          <p:nvPr>
            <p:ph type="ftr" sz="quarter" idx="11"/>
          </p:nvPr>
        </p:nvSpPr>
        <p:spPr/>
        <p:txBody>
          <a:bodyPr/>
          <a:lstStyle/>
          <a:p>
            <a:r>
              <a:rPr lang="tr-TR"/>
              <a:t>KBUZEM</a:t>
            </a:r>
          </a:p>
          <a:p>
            <a:r>
              <a:rPr lang="tr-TR"/>
              <a:t>Karabük Üniversitesi</a:t>
            </a:r>
          </a:p>
          <a:p>
            <a:r>
              <a:rPr lang="tr-TR"/>
              <a:t>Uzaktan Eğitim Uygulama ve Araştırma Merkezi</a:t>
            </a:r>
            <a:endParaRPr lang="tr-TR" dirty="0"/>
          </a:p>
        </p:txBody>
      </p:sp>
      <p:sp>
        <p:nvSpPr>
          <p:cNvPr id="5" name="Slayt Numarası Yer Tutucusu 4">
            <a:extLst>
              <a:ext uri="{FF2B5EF4-FFF2-40B4-BE49-F238E27FC236}">
                <a16:creationId xmlns:a16="http://schemas.microsoft.com/office/drawing/2014/main" id="{6BCA5D6B-08C0-45FB-AF9E-5842905E3CCD}"/>
              </a:ext>
            </a:extLst>
          </p:cNvPr>
          <p:cNvSpPr>
            <a:spLocks noGrp="1"/>
          </p:cNvSpPr>
          <p:nvPr>
            <p:ph type="sldNum" sz="quarter" idx="12"/>
          </p:nvPr>
        </p:nvSpPr>
        <p:spPr/>
        <p:txBody>
          <a:bodyPr/>
          <a:lstStyle/>
          <a:p>
            <a:fld id="{F5241D30-471F-4A7E-8796-A38B74581AEE}" type="slidenum">
              <a:rPr lang="tr-TR" smtClean="0"/>
              <a:pPr/>
              <a:t>22</a:t>
            </a:fld>
            <a:endParaRPr lang="tr-TR"/>
          </a:p>
        </p:txBody>
      </p:sp>
    </p:spTree>
    <p:extLst>
      <p:ext uri="{BB962C8B-B14F-4D97-AF65-F5344CB8AC3E}">
        <p14:creationId xmlns:p14="http://schemas.microsoft.com/office/powerpoint/2010/main" val="277043335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6EC34491-3143-4D4C-9708-4E9EB5042C45}"/>
              </a:ext>
            </a:extLst>
          </p:cNvPr>
          <p:cNvSpPr>
            <a:spLocks noGrp="1"/>
          </p:cNvSpPr>
          <p:nvPr>
            <p:ph type="title"/>
          </p:nvPr>
        </p:nvSpPr>
        <p:spPr/>
        <p:txBody>
          <a:bodyPr/>
          <a:lstStyle/>
          <a:p>
            <a:r>
              <a:rPr lang="en-GB" dirty="0"/>
              <a:t>Düşünceyi Geliştirme Yolları</a:t>
            </a:r>
            <a:endParaRPr lang="tr-TR" dirty="0"/>
          </a:p>
        </p:txBody>
      </p:sp>
      <p:sp>
        <p:nvSpPr>
          <p:cNvPr id="3" name="İçerik Yer Tutucusu 2">
            <a:extLst>
              <a:ext uri="{FF2B5EF4-FFF2-40B4-BE49-F238E27FC236}">
                <a16:creationId xmlns:a16="http://schemas.microsoft.com/office/drawing/2014/main" id="{4978644A-C3C4-4B71-9955-F80D3311A92C}"/>
              </a:ext>
            </a:extLst>
          </p:cNvPr>
          <p:cNvSpPr>
            <a:spLocks noGrp="1"/>
          </p:cNvSpPr>
          <p:nvPr>
            <p:ph idx="1"/>
          </p:nvPr>
        </p:nvSpPr>
        <p:spPr/>
        <p:txBody>
          <a:bodyPr>
            <a:normAutofit fontScale="70000" lnSpcReduction="20000"/>
          </a:bodyPr>
          <a:lstStyle/>
          <a:p>
            <a:pPr marL="0" indent="0" algn="just">
              <a:buNone/>
            </a:pPr>
            <a:r>
              <a:rPr lang="en-GB" b="1" dirty="0" err="1"/>
              <a:t>Örnek</a:t>
            </a:r>
            <a:r>
              <a:rPr lang="en-GB" b="1" dirty="0"/>
              <a:t> </a:t>
            </a:r>
            <a:r>
              <a:rPr lang="en-GB" b="1" dirty="0" err="1"/>
              <a:t>Metin</a:t>
            </a:r>
            <a:r>
              <a:rPr lang="en-GB" b="1" dirty="0"/>
              <a:t> </a:t>
            </a:r>
            <a:endParaRPr lang="tr-TR" dirty="0"/>
          </a:p>
          <a:p>
            <a:pPr marL="0" indent="0" algn="just">
              <a:buNone/>
            </a:pPr>
            <a:r>
              <a:rPr lang="en-GB" i="1" dirty="0"/>
              <a:t>“</a:t>
            </a:r>
            <a:r>
              <a:rPr lang="en-GB" i="1" dirty="0" err="1"/>
              <a:t>Anadolu’da</a:t>
            </a:r>
            <a:r>
              <a:rPr lang="en-GB" i="1" dirty="0"/>
              <a:t> </a:t>
            </a:r>
            <a:r>
              <a:rPr lang="en-GB" i="1" dirty="0" err="1"/>
              <a:t>geçmişle</a:t>
            </a:r>
            <a:r>
              <a:rPr lang="en-GB" i="1" dirty="0"/>
              <a:t> </a:t>
            </a:r>
            <a:r>
              <a:rPr lang="en-GB" i="1" dirty="0" err="1"/>
              <a:t>bugün</a:t>
            </a:r>
            <a:r>
              <a:rPr lang="en-GB" i="1" dirty="0"/>
              <a:t> </a:t>
            </a:r>
            <a:r>
              <a:rPr lang="en-GB" i="1" dirty="0" err="1"/>
              <a:t>iç</a:t>
            </a:r>
            <a:r>
              <a:rPr lang="en-GB" i="1" dirty="0"/>
              <a:t> </a:t>
            </a:r>
            <a:r>
              <a:rPr lang="en-GB" i="1" dirty="0" err="1"/>
              <a:t>içe</a:t>
            </a:r>
            <a:r>
              <a:rPr lang="en-GB" i="1" dirty="0"/>
              <a:t> </a:t>
            </a:r>
            <a:r>
              <a:rPr lang="en-GB" i="1" dirty="0" err="1"/>
              <a:t>yaşamaktadır</a:t>
            </a:r>
            <a:r>
              <a:rPr lang="en-GB" i="1" dirty="0"/>
              <a:t>. Bunun </a:t>
            </a:r>
            <a:r>
              <a:rPr lang="en-GB" i="1" dirty="0" err="1"/>
              <a:t>en</a:t>
            </a:r>
            <a:r>
              <a:rPr lang="en-GB" i="1" dirty="0"/>
              <a:t> </a:t>
            </a:r>
            <a:r>
              <a:rPr lang="en-GB" i="1" dirty="0" err="1"/>
              <a:t>güzel</a:t>
            </a:r>
            <a:r>
              <a:rPr lang="en-GB" i="1" dirty="0"/>
              <a:t> </a:t>
            </a:r>
            <a:r>
              <a:rPr lang="en-GB" i="1" dirty="0" err="1"/>
              <a:t>örneklerinden</a:t>
            </a:r>
            <a:r>
              <a:rPr lang="en-GB" i="1" dirty="0"/>
              <a:t> </a:t>
            </a:r>
            <a:r>
              <a:rPr lang="en-GB" i="1" dirty="0" err="1"/>
              <a:t>biri</a:t>
            </a:r>
            <a:r>
              <a:rPr lang="en-GB" i="1" dirty="0"/>
              <a:t>, </a:t>
            </a:r>
            <a:r>
              <a:rPr lang="en-GB" i="1" dirty="0" err="1"/>
              <a:t>Ankara’dır</a:t>
            </a:r>
            <a:r>
              <a:rPr lang="en-GB" i="1" dirty="0"/>
              <a:t>. </a:t>
            </a:r>
            <a:r>
              <a:rPr lang="en-GB" i="1" dirty="0" err="1"/>
              <a:t>Ankara’da</a:t>
            </a:r>
            <a:r>
              <a:rPr lang="en-GB" i="1" dirty="0"/>
              <a:t> </a:t>
            </a:r>
            <a:r>
              <a:rPr lang="en-GB" i="1" dirty="0" err="1"/>
              <a:t>eski</a:t>
            </a:r>
            <a:r>
              <a:rPr lang="en-GB" i="1" dirty="0"/>
              <a:t> </a:t>
            </a:r>
            <a:r>
              <a:rPr lang="en-GB" i="1" dirty="0" err="1"/>
              <a:t>kerpiç</a:t>
            </a:r>
            <a:r>
              <a:rPr lang="en-GB" i="1" dirty="0"/>
              <a:t> </a:t>
            </a:r>
            <a:r>
              <a:rPr lang="en-GB" i="1" dirty="0" err="1"/>
              <a:t>evlerden</a:t>
            </a:r>
            <a:r>
              <a:rPr lang="en-GB" i="1" dirty="0"/>
              <a:t> </a:t>
            </a:r>
            <a:r>
              <a:rPr lang="en-GB" i="1" dirty="0" err="1"/>
              <a:t>birinin</a:t>
            </a:r>
            <a:r>
              <a:rPr lang="en-GB" i="1" dirty="0"/>
              <a:t> </a:t>
            </a:r>
            <a:r>
              <a:rPr lang="en-GB" i="1" dirty="0" err="1"/>
              <a:t>duvarında</a:t>
            </a:r>
            <a:r>
              <a:rPr lang="en-GB" i="1" dirty="0"/>
              <a:t> </a:t>
            </a:r>
            <a:r>
              <a:rPr lang="en-GB" i="1" dirty="0" err="1"/>
              <a:t>İyonya</a:t>
            </a:r>
            <a:r>
              <a:rPr lang="en-GB" i="1" dirty="0"/>
              <a:t> </a:t>
            </a:r>
            <a:r>
              <a:rPr lang="en-GB" i="1" dirty="0" err="1"/>
              <a:t>zamanından</a:t>
            </a:r>
            <a:r>
              <a:rPr lang="en-GB" i="1" dirty="0"/>
              <a:t> </a:t>
            </a:r>
            <a:r>
              <a:rPr lang="en-GB" i="1" dirty="0" err="1"/>
              <a:t>kalma</a:t>
            </a:r>
            <a:r>
              <a:rPr lang="en-GB" i="1" dirty="0"/>
              <a:t> </a:t>
            </a:r>
            <a:r>
              <a:rPr lang="en-GB" i="1" dirty="0" err="1"/>
              <a:t>bir</a:t>
            </a:r>
            <a:r>
              <a:rPr lang="en-GB" i="1" dirty="0"/>
              <a:t> </a:t>
            </a:r>
            <a:r>
              <a:rPr lang="en-GB" i="1" dirty="0" err="1"/>
              <a:t>sütun</a:t>
            </a:r>
            <a:r>
              <a:rPr lang="en-GB" i="1" dirty="0"/>
              <a:t> </a:t>
            </a:r>
            <a:r>
              <a:rPr lang="en-GB" i="1" dirty="0" err="1"/>
              <a:t>başı</a:t>
            </a:r>
            <a:r>
              <a:rPr lang="en-GB" i="1" dirty="0"/>
              <a:t> </a:t>
            </a:r>
            <a:r>
              <a:rPr lang="en-GB" i="1" dirty="0" err="1"/>
              <a:t>karşımıza</a:t>
            </a:r>
            <a:r>
              <a:rPr lang="en-GB" i="1" dirty="0"/>
              <a:t> </a:t>
            </a:r>
            <a:r>
              <a:rPr lang="en-GB" i="1" dirty="0" err="1"/>
              <a:t>çıkar</a:t>
            </a:r>
            <a:r>
              <a:rPr lang="en-GB" i="1" dirty="0"/>
              <a:t>. Ahi </a:t>
            </a:r>
            <a:r>
              <a:rPr lang="en-GB" i="1" dirty="0" err="1"/>
              <a:t>Şerafettin’in</a:t>
            </a:r>
            <a:r>
              <a:rPr lang="en-GB" i="1" dirty="0"/>
              <a:t> </a:t>
            </a:r>
            <a:r>
              <a:rPr lang="en-GB" i="1" dirty="0" err="1"/>
              <a:t>türbesinin</a:t>
            </a:r>
            <a:r>
              <a:rPr lang="en-GB" i="1" dirty="0"/>
              <a:t> </a:t>
            </a:r>
            <a:r>
              <a:rPr lang="en-GB" i="1" dirty="0" err="1"/>
              <a:t>merdivenlerinin</a:t>
            </a:r>
            <a:r>
              <a:rPr lang="en-GB" i="1" dirty="0"/>
              <a:t> </a:t>
            </a:r>
            <a:r>
              <a:rPr lang="en-GB" i="1" dirty="0" err="1"/>
              <a:t>dibinde</a:t>
            </a:r>
            <a:r>
              <a:rPr lang="en-GB" i="1" dirty="0"/>
              <a:t>, Roma </a:t>
            </a:r>
            <a:r>
              <a:rPr lang="en-GB" i="1" dirty="0" err="1"/>
              <a:t>döneminden</a:t>
            </a:r>
            <a:r>
              <a:rPr lang="en-GB" i="1" dirty="0"/>
              <a:t> </a:t>
            </a:r>
            <a:r>
              <a:rPr lang="en-GB" i="1" dirty="0" err="1"/>
              <a:t>kalma</a:t>
            </a:r>
            <a:r>
              <a:rPr lang="en-GB" i="1" dirty="0"/>
              <a:t> </a:t>
            </a:r>
            <a:r>
              <a:rPr lang="en-GB" i="1" dirty="0" err="1"/>
              <a:t>bir</a:t>
            </a:r>
            <a:r>
              <a:rPr lang="en-GB" i="1" dirty="0"/>
              <a:t> </a:t>
            </a:r>
            <a:r>
              <a:rPr lang="en-GB" i="1" dirty="0" err="1"/>
              <a:t>aslan</a:t>
            </a:r>
            <a:r>
              <a:rPr lang="en-GB" i="1" dirty="0"/>
              <a:t> </a:t>
            </a:r>
            <a:r>
              <a:rPr lang="en-GB" i="1" dirty="0" err="1"/>
              <a:t>heykeli</a:t>
            </a:r>
            <a:r>
              <a:rPr lang="en-GB" i="1" dirty="0"/>
              <a:t> </a:t>
            </a:r>
            <a:r>
              <a:rPr lang="en-GB" i="1" dirty="0" err="1"/>
              <a:t>sizi</a:t>
            </a:r>
            <a:r>
              <a:rPr lang="en-GB" i="1" dirty="0"/>
              <a:t> </a:t>
            </a:r>
            <a:r>
              <a:rPr lang="en-GB" i="1" dirty="0" err="1"/>
              <a:t>karşılar</a:t>
            </a:r>
            <a:r>
              <a:rPr lang="en-GB" i="1" dirty="0"/>
              <a:t>. Bu </a:t>
            </a:r>
            <a:r>
              <a:rPr lang="en-GB" i="1" dirty="0" err="1"/>
              <a:t>nedenle</a:t>
            </a:r>
            <a:r>
              <a:rPr lang="en-GB" i="1" dirty="0"/>
              <a:t> </a:t>
            </a:r>
            <a:r>
              <a:rPr lang="en-GB" i="1" dirty="0" err="1"/>
              <a:t>bu</a:t>
            </a:r>
            <a:r>
              <a:rPr lang="en-GB" i="1" dirty="0"/>
              <a:t> </a:t>
            </a:r>
            <a:r>
              <a:rPr lang="en-GB" i="1" dirty="0" err="1"/>
              <a:t>türbenin</a:t>
            </a:r>
            <a:r>
              <a:rPr lang="en-GB" i="1" dirty="0"/>
              <a:t> </a:t>
            </a:r>
            <a:r>
              <a:rPr lang="en-GB" i="1" dirty="0" err="1"/>
              <a:t>diğer</a:t>
            </a:r>
            <a:r>
              <a:rPr lang="en-GB" i="1" dirty="0"/>
              <a:t> </a:t>
            </a:r>
            <a:r>
              <a:rPr lang="en-GB" i="1" dirty="0" err="1"/>
              <a:t>adı</a:t>
            </a:r>
            <a:r>
              <a:rPr lang="en-GB" i="1" dirty="0"/>
              <a:t> “</a:t>
            </a:r>
            <a:r>
              <a:rPr lang="en-GB" i="1" dirty="0" err="1"/>
              <a:t>Aslanhane</a:t>
            </a:r>
            <a:r>
              <a:rPr lang="en-GB" i="1" dirty="0"/>
              <a:t>” </a:t>
            </a:r>
            <a:r>
              <a:rPr lang="en-GB" i="1" dirty="0" err="1"/>
              <a:t>olmuştur</a:t>
            </a:r>
            <a:r>
              <a:rPr lang="en-GB" i="1" dirty="0"/>
              <a:t>. Bu </a:t>
            </a:r>
            <a:r>
              <a:rPr lang="en-GB" i="1" dirty="0" err="1"/>
              <a:t>türbenin</a:t>
            </a:r>
            <a:r>
              <a:rPr lang="en-GB" i="1" dirty="0"/>
              <a:t> </a:t>
            </a:r>
            <a:r>
              <a:rPr lang="en-GB" i="1" dirty="0" err="1"/>
              <a:t>yanında</a:t>
            </a:r>
            <a:r>
              <a:rPr lang="en-GB" i="1" dirty="0"/>
              <a:t>, </a:t>
            </a:r>
            <a:r>
              <a:rPr lang="en-GB" i="1" dirty="0" err="1"/>
              <a:t>Etiler’in</a:t>
            </a:r>
            <a:r>
              <a:rPr lang="en-GB" i="1" dirty="0"/>
              <a:t> </a:t>
            </a:r>
            <a:r>
              <a:rPr lang="en-GB" i="1" dirty="0" err="1"/>
              <a:t>bereket</a:t>
            </a:r>
            <a:r>
              <a:rPr lang="en-GB" i="1" dirty="0"/>
              <a:t> </a:t>
            </a:r>
            <a:r>
              <a:rPr lang="en-GB" i="1" dirty="0" err="1"/>
              <a:t>tanrısı</a:t>
            </a:r>
            <a:r>
              <a:rPr lang="en-GB" i="1" dirty="0"/>
              <a:t> </a:t>
            </a:r>
            <a:r>
              <a:rPr lang="en-GB" i="1" dirty="0" err="1"/>
              <a:t>olan</a:t>
            </a:r>
            <a:r>
              <a:rPr lang="en-GB" i="1" dirty="0"/>
              <a:t> </a:t>
            </a:r>
            <a:r>
              <a:rPr lang="en-GB" i="1" dirty="0" err="1"/>
              <a:t>yılanın</a:t>
            </a:r>
            <a:r>
              <a:rPr lang="en-GB" i="1" dirty="0"/>
              <a:t>, </a:t>
            </a:r>
            <a:r>
              <a:rPr lang="en-GB" i="1" dirty="0" err="1"/>
              <a:t>hala</a:t>
            </a:r>
            <a:r>
              <a:rPr lang="en-GB" i="1" dirty="0"/>
              <a:t> </a:t>
            </a:r>
            <a:r>
              <a:rPr lang="en-GB" i="1" dirty="0" err="1"/>
              <a:t>üzümler</a:t>
            </a:r>
            <a:r>
              <a:rPr lang="en-GB" i="1" dirty="0"/>
              <a:t> </a:t>
            </a:r>
            <a:r>
              <a:rPr lang="en-GB" i="1" dirty="0" err="1"/>
              <a:t>arasında</a:t>
            </a:r>
            <a:r>
              <a:rPr lang="en-GB" i="1" dirty="0"/>
              <a:t> </a:t>
            </a:r>
            <a:r>
              <a:rPr lang="en-GB" i="1" dirty="0" err="1"/>
              <a:t>dolaştığı</a:t>
            </a:r>
            <a:r>
              <a:rPr lang="en-GB" i="1" dirty="0"/>
              <a:t> </a:t>
            </a:r>
            <a:r>
              <a:rPr lang="en-GB" i="1" dirty="0" err="1"/>
              <a:t>söylenir</a:t>
            </a:r>
            <a:r>
              <a:rPr lang="en-GB" i="1" dirty="0"/>
              <a:t>.”</a:t>
            </a:r>
            <a:endParaRPr lang="tr-TR" dirty="0"/>
          </a:p>
          <a:p>
            <a:pPr marL="0" indent="0" algn="just">
              <a:buNone/>
            </a:pPr>
            <a:r>
              <a:rPr lang="en-GB" b="1" dirty="0"/>
              <a:t> </a:t>
            </a:r>
            <a:endParaRPr lang="tr-TR" dirty="0"/>
          </a:p>
          <a:p>
            <a:pPr marL="0" indent="0" algn="just">
              <a:buNone/>
            </a:pPr>
            <a:r>
              <a:rPr lang="en-GB" b="1" dirty="0" err="1"/>
              <a:t>Örnek</a:t>
            </a:r>
            <a:r>
              <a:rPr lang="en-GB" b="1" dirty="0"/>
              <a:t> </a:t>
            </a:r>
            <a:r>
              <a:rPr lang="en-GB" b="1" dirty="0" err="1"/>
              <a:t>Metin</a:t>
            </a:r>
            <a:r>
              <a:rPr lang="en-GB" b="1" dirty="0"/>
              <a:t> </a:t>
            </a:r>
            <a:endParaRPr lang="tr-TR" dirty="0"/>
          </a:p>
          <a:p>
            <a:pPr marL="0" indent="0" algn="just">
              <a:buNone/>
            </a:pPr>
            <a:r>
              <a:rPr lang="en-GB" i="1" dirty="0"/>
              <a:t>“Ben her </a:t>
            </a:r>
            <a:r>
              <a:rPr lang="en-GB" i="1" dirty="0" err="1"/>
              <a:t>okuduğum</a:t>
            </a:r>
            <a:r>
              <a:rPr lang="en-GB" i="1" dirty="0"/>
              <a:t> </a:t>
            </a:r>
            <a:r>
              <a:rPr lang="en-GB" i="1" dirty="0" err="1"/>
              <a:t>romanda</a:t>
            </a:r>
            <a:r>
              <a:rPr lang="en-GB" i="1" dirty="0"/>
              <a:t> </a:t>
            </a:r>
            <a:r>
              <a:rPr lang="en-GB" i="1" dirty="0" err="1"/>
              <a:t>asıl</a:t>
            </a:r>
            <a:r>
              <a:rPr lang="en-GB" i="1" dirty="0"/>
              <a:t> </a:t>
            </a:r>
            <a:r>
              <a:rPr lang="en-GB" i="1" dirty="0" err="1"/>
              <a:t>kendime</a:t>
            </a:r>
            <a:r>
              <a:rPr lang="en-GB" i="1" dirty="0"/>
              <a:t> </a:t>
            </a:r>
            <a:r>
              <a:rPr lang="en-GB" i="1" dirty="0" err="1"/>
              <a:t>yaklaştığıma</a:t>
            </a:r>
            <a:r>
              <a:rPr lang="en-GB" i="1" dirty="0"/>
              <a:t> </a:t>
            </a:r>
            <a:r>
              <a:rPr lang="en-GB" i="1" dirty="0" err="1"/>
              <a:t>inanıyorum</a:t>
            </a:r>
            <a:r>
              <a:rPr lang="en-GB" i="1" dirty="0"/>
              <a:t>. Her </a:t>
            </a:r>
            <a:r>
              <a:rPr lang="en-GB" i="1" dirty="0" err="1"/>
              <a:t>biri</a:t>
            </a:r>
            <a:r>
              <a:rPr lang="en-GB" i="1" dirty="0"/>
              <a:t> </a:t>
            </a:r>
            <a:r>
              <a:rPr lang="en-GB" i="1" dirty="0" err="1"/>
              <a:t>çok</a:t>
            </a:r>
            <a:r>
              <a:rPr lang="en-GB" i="1" dirty="0"/>
              <a:t> </a:t>
            </a:r>
            <a:r>
              <a:rPr lang="en-GB" i="1" dirty="0" err="1"/>
              <a:t>yanlı</a:t>
            </a:r>
            <a:r>
              <a:rPr lang="en-GB" i="1" dirty="0"/>
              <a:t> </a:t>
            </a:r>
            <a:r>
              <a:rPr lang="en-GB" i="1" dirty="0" err="1"/>
              <a:t>gerçeğimizi</a:t>
            </a:r>
            <a:r>
              <a:rPr lang="en-GB" i="1" dirty="0"/>
              <a:t> belli </a:t>
            </a:r>
            <a:r>
              <a:rPr lang="en-GB" i="1" dirty="0" err="1"/>
              <a:t>bir</a:t>
            </a:r>
            <a:r>
              <a:rPr lang="en-GB" i="1" dirty="0"/>
              <a:t> </a:t>
            </a:r>
            <a:r>
              <a:rPr lang="en-GB" i="1" dirty="0" err="1"/>
              <a:t>yandan</a:t>
            </a:r>
            <a:r>
              <a:rPr lang="en-GB" i="1" dirty="0"/>
              <a:t> </a:t>
            </a:r>
            <a:r>
              <a:rPr lang="en-GB" i="1" dirty="0" err="1"/>
              <a:t>açar</a:t>
            </a:r>
            <a:r>
              <a:rPr lang="en-GB" i="1" dirty="0"/>
              <a:t> </a:t>
            </a:r>
            <a:r>
              <a:rPr lang="en-GB" i="1" dirty="0" err="1"/>
              <a:t>bana</a:t>
            </a:r>
            <a:r>
              <a:rPr lang="en-GB" i="1" dirty="0"/>
              <a:t>. </a:t>
            </a:r>
            <a:r>
              <a:rPr lang="en-GB" i="1" dirty="0" err="1"/>
              <a:t>Neden</a:t>
            </a:r>
            <a:r>
              <a:rPr lang="en-GB" i="1" dirty="0"/>
              <a:t> </a:t>
            </a:r>
            <a:r>
              <a:rPr lang="en-GB" i="1" dirty="0" err="1"/>
              <a:t>söz</a:t>
            </a:r>
            <a:r>
              <a:rPr lang="en-GB" i="1" dirty="0"/>
              <a:t> </a:t>
            </a:r>
            <a:r>
              <a:rPr lang="en-GB" i="1" dirty="0" err="1"/>
              <a:t>ederse</a:t>
            </a:r>
            <a:r>
              <a:rPr lang="en-GB" i="1" dirty="0"/>
              <a:t> </a:t>
            </a:r>
            <a:r>
              <a:rPr lang="en-GB" i="1" dirty="0" err="1"/>
              <a:t>etsin</a:t>
            </a:r>
            <a:r>
              <a:rPr lang="en-GB" i="1" dirty="0"/>
              <a:t>, </a:t>
            </a:r>
            <a:r>
              <a:rPr lang="en-GB" i="1" dirty="0" err="1"/>
              <a:t>beni</a:t>
            </a:r>
            <a:r>
              <a:rPr lang="en-GB" i="1" dirty="0"/>
              <a:t>, </a:t>
            </a:r>
            <a:r>
              <a:rPr lang="en-GB" i="1" dirty="0" err="1"/>
              <a:t>başkalarını</a:t>
            </a:r>
            <a:r>
              <a:rPr lang="en-GB" i="1" dirty="0"/>
              <a:t>, </a:t>
            </a:r>
            <a:r>
              <a:rPr lang="en-GB" i="1" dirty="0" err="1"/>
              <a:t>yaşamayı</a:t>
            </a:r>
            <a:r>
              <a:rPr lang="en-GB" i="1" dirty="0"/>
              <a:t> </a:t>
            </a:r>
            <a:r>
              <a:rPr lang="en-GB" i="1" dirty="0" err="1"/>
              <a:t>tanıtır</a:t>
            </a:r>
            <a:r>
              <a:rPr lang="en-GB" i="1" dirty="0"/>
              <a:t>. Balzac "Eugenie </a:t>
            </a:r>
            <a:r>
              <a:rPr lang="en-GB" i="1" dirty="0" err="1"/>
              <a:t>Grandef'i</a:t>
            </a:r>
            <a:r>
              <a:rPr lang="en-GB" i="1" dirty="0"/>
              <a:t> </a:t>
            </a:r>
            <a:r>
              <a:rPr lang="en-GB" i="1" dirty="0" err="1"/>
              <a:t>yazmasaydı</a:t>
            </a:r>
            <a:r>
              <a:rPr lang="en-GB" i="1" dirty="0"/>
              <a:t>, </a:t>
            </a:r>
            <a:r>
              <a:rPr lang="en-GB" i="1" dirty="0" err="1"/>
              <a:t>gecem</a:t>
            </a:r>
            <a:r>
              <a:rPr lang="en-GB" i="1" dirty="0"/>
              <a:t> </a:t>
            </a:r>
            <a:r>
              <a:rPr lang="en-GB" i="1" dirty="0" err="1"/>
              <a:t>gündüzüm</a:t>
            </a:r>
            <a:r>
              <a:rPr lang="en-GB" i="1" dirty="0"/>
              <a:t> </a:t>
            </a:r>
            <a:r>
              <a:rPr lang="en-GB" i="1" dirty="0" err="1"/>
              <a:t>bencillerle</a:t>
            </a:r>
            <a:r>
              <a:rPr lang="en-GB" i="1" dirty="0"/>
              <a:t> </a:t>
            </a:r>
            <a:r>
              <a:rPr lang="en-GB" i="1" dirty="0" err="1"/>
              <a:t>geçtiği</a:t>
            </a:r>
            <a:r>
              <a:rPr lang="en-GB" i="1" dirty="0"/>
              <a:t> </a:t>
            </a:r>
            <a:r>
              <a:rPr lang="en-GB" i="1" dirty="0" err="1"/>
              <a:t>hâlde</a:t>
            </a:r>
            <a:r>
              <a:rPr lang="en-GB" i="1" dirty="0"/>
              <a:t> </a:t>
            </a:r>
            <a:r>
              <a:rPr lang="en-GB" i="1" dirty="0" err="1"/>
              <a:t>nerden</a:t>
            </a:r>
            <a:r>
              <a:rPr lang="en-GB" i="1" dirty="0"/>
              <a:t> </a:t>
            </a:r>
            <a:r>
              <a:rPr lang="en-GB" i="1" dirty="0" err="1"/>
              <a:t>bilecektim</a:t>
            </a:r>
            <a:r>
              <a:rPr lang="en-GB" i="1" dirty="0"/>
              <a:t> </a:t>
            </a:r>
            <a:r>
              <a:rPr lang="en-GB" i="1" dirty="0" err="1"/>
              <a:t>bencilliği</a:t>
            </a:r>
            <a:r>
              <a:rPr lang="en-GB" i="1" dirty="0"/>
              <a:t>? "</a:t>
            </a:r>
            <a:r>
              <a:rPr lang="en-GB" i="1" dirty="0" err="1"/>
              <a:t>Kızıl</a:t>
            </a:r>
            <a:r>
              <a:rPr lang="en-GB" i="1" dirty="0"/>
              <a:t> </a:t>
            </a:r>
            <a:r>
              <a:rPr lang="en-GB" i="1" dirty="0" err="1"/>
              <a:t>ile</a:t>
            </a:r>
            <a:r>
              <a:rPr lang="en-GB" i="1" dirty="0"/>
              <a:t> Kara" </a:t>
            </a:r>
            <a:r>
              <a:rPr lang="en-GB" i="1" dirty="0" err="1"/>
              <a:t>olmasaydı</a:t>
            </a:r>
            <a:r>
              <a:rPr lang="en-GB" i="1" dirty="0"/>
              <a:t> </a:t>
            </a:r>
            <a:r>
              <a:rPr lang="en-GB" i="1" dirty="0" err="1"/>
              <a:t>benim</a:t>
            </a:r>
            <a:r>
              <a:rPr lang="en-GB" i="1" dirty="0"/>
              <a:t> de </a:t>
            </a:r>
            <a:r>
              <a:rPr lang="en-GB" i="1" dirty="0" err="1"/>
              <a:t>öz</a:t>
            </a:r>
            <a:r>
              <a:rPr lang="en-GB" i="1" dirty="0"/>
              <a:t> </a:t>
            </a:r>
            <a:r>
              <a:rPr lang="en-GB" i="1" dirty="0" err="1"/>
              <a:t>geçmişimden</a:t>
            </a:r>
            <a:r>
              <a:rPr lang="en-GB" i="1" dirty="0"/>
              <a:t> </a:t>
            </a:r>
            <a:r>
              <a:rPr lang="en-GB" i="1" dirty="0" err="1"/>
              <a:t>haberim</a:t>
            </a:r>
            <a:r>
              <a:rPr lang="en-GB" i="1" dirty="0"/>
              <a:t> </a:t>
            </a:r>
            <a:r>
              <a:rPr lang="en-GB" i="1" dirty="0" err="1"/>
              <a:t>olmayacaktı</a:t>
            </a:r>
            <a:r>
              <a:rPr lang="en-GB" i="1" dirty="0"/>
              <a:t>. </a:t>
            </a:r>
            <a:r>
              <a:rPr lang="en-GB" i="1" dirty="0" err="1"/>
              <a:t>Goste</a:t>
            </a:r>
            <a:r>
              <a:rPr lang="en-GB" i="1" dirty="0"/>
              <a:t> </a:t>
            </a:r>
            <a:r>
              <a:rPr lang="en-GB" i="1" dirty="0" err="1"/>
              <a:t>Berling'le</a:t>
            </a:r>
            <a:r>
              <a:rPr lang="en-GB" i="1" dirty="0"/>
              <a:t> </a:t>
            </a:r>
            <a:r>
              <a:rPr lang="en-GB" i="1" dirty="0" err="1"/>
              <a:t>kuzeyi</a:t>
            </a:r>
            <a:r>
              <a:rPr lang="en-GB" i="1" dirty="0"/>
              <a:t> </a:t>
            </a:r>
            <a:r>
              <a:rPr lang="en-GB" i="1" dirty="0" err="1"/>
              <a:t>dolaşmasaydım</a:t>
            </a:r>
            <a:r>
              <a:rPr lang="en-GB" i="1" dirty="0"/>
              <a:t>, </a:t>
            </a:r>
            <a:r>
              <a:rPr lang="en-GB" i="1" dirty="0" err="1"/>
              <a:t>en</a:t>
            </a:r>
            <a:r>
              <a:rPr lang="en-GB" i="1" dirty="0"/>
              <a:t> </a:t>
            </a:r>
            <a:r>
              <a:rPr lang="en-GB" i="1" dirty="0" err="1"/>
              <a:t>soğuk</a:t>
            </a:r>
            <a:r>
              <a:rPr lang="en-GB" i="1" dirty="0"/>
              <a:t> </a:t>
            </a:r>
            <a:r>
              <a:rPr lang="en-GB" i="1" dirty="0" err="1"/>
              <a:t>geçen</a:t>
            </a:r>
            <a:r>
              <a:rPr lang="en-GB" i="1" dirty="0"/>
              <a:t> </a:t>
            </a:r>
            <a:r>
              <a:rPr lang="en-GB" i="1" dirty="0" err="1"/>
              <a:t>kışları</a:t>
            </a:r>
            <a:r>
              <a:rPr lang="en-GB" i="1" dirty="0"/>
              <a:t> bile </a:t>
            </a:r>
            <a:r>
              <a:rPr lang="en-GB" i="1" dirty="0" err="1"/>
              <a:t>sevmez</a:t>
            </a:r>
            <a:r>
              <a:rPr lang="en-GB" i="1" dirty="0"/>
              <a:t>, </a:t>
            </a:r>
            <a:r>
              <a:rPr lang="en-GB" i="1" dirty="0" err="1"/>
              <a:t>bahar</a:t>
            </a:r>
            <a:r>
              <a:rPr lang="en-GB" i="1" dirty="0"/>
              <a:t> </a:t>
            </a:r>
            <a:r>
              <a:rPr lang="en-GB" i="1" dirty="0" err="1"/>
              <a:t>gelince</a:t>
            </a:r>
            <a:r>
              <a:rPr lang="en-GB" i="1" dirty="0"/>
              <a:t> de </a:t>
            </a:r>
            <a:r>
              <a:rPr lang="en-GB" i="1" dirty="0" err="1"/>
              <a:t>toprağın</a:t>
            </a:r>
            <a:r>
              <a:rPr lang="en-GB" i="1" dirty="0"/>
              <a:t> </a:t>
            </a:r>
            <a:r>
              <a:rPr lang="en-GB" i="1" dirty="0" err="1"/>
              <a:t>coşkusuna</a:t>
            </a:r>
            <a:r>
              <a:rPr lang="en-GB" i="1" dirty="0"/>
              <a:t> </a:t>
            </a:r>
            <a:r>
              <a:rPr lang="en-GB" i="1" dirty="0" err="1"/>
              <a:t>kapılmazdım</a:t>
            </a:r>
            <a:r>
              <a:rPr lang="en-GB" i="1" dirty="0"/>
              <a:t> </a:t>
            </a:r>
            <a:r>
              <a:rPr lang="en-GB" i="1" dirty="0" err="1"/>
              <a:t>ki</a:t>
            </a:r>
            <a:r>
              <a:rPr lang="en-GB" i="1" dirty="0"/>
              <a:t>.”</a:t>
            </a:r>
            <a:endParaRPr lang="tr-TR" dirty="0"/>
          </a:p>
          <a:p>
            <a:pPr marL="0" indent="0" algn="just">
              <a:buNone/>
            </a:pPr>
            <a:endParaRPr lang="tr-TR" dirty="0"/>
          </a:p>
        </p:txBody>
      </p:sp>
      <p:sp>
        <p:nvSpPr>
          <p:cNvPr id="4" name="Alt Bilgi Yer Tutucusu 3">
            <a:extLst>
              <a:ext uri="{FF2B5EF4-FFF2-40B4-BE49-F238E27FC236}">
                <a16:creationId xmlns:a16="http://schemas.microsoft.com/office/drawing/2014/main" id="{C91648B5-D5AA-4412-9C45-5CD473104A7E}"/>
              </a:ext>
            </a:extLst>
          </p:cNvPr>
          <p:cNvSpPr>
            <a:spLocks noGrp="1"/>
          </p:cNvSpPr>
          <p:nvPr>
            <p:ph type="ftr" sz="quarter" idx="11"/>
          </p:nvPr>
        </p:nvSpPr>
        <p:spPr/>
        <p:txBody>
          <a:bodyPr/>
          <a:lstStyle/>
          <a:p>
            <a:r>
              <a:rPr lang="tr-TR"/>
              <a:t>KBUZEM</a:t>
            </a:r>
          </a:p>
          <a:p>
            <a:r>
              <a:rPr lang="tr-TR"/>
              <a:t>Karabük Üniversitesi</a:t>
            </a:r>
          </a:p>
          <a:p>
            <a:r>
              <a:rPr lang="tr-TR"/>
              <a:t>Uzaktan Eğitim Uygulama ve Araştırma Merkezi</a:t>
            </a:r>
            <a:endParaRPr lang="tr-TR" dirty="0"/>
          </a:p>
        </p:txBody>
      </p:sp>
      <p:sp>
        <p:nvSpPr>
          <p:cNvPr id="5" name="Slayt Numarası Yer Tutucusu 4">
            <a:extLst>
              <a:ext uri="{FF2B5EF4-FFF2-40B4-BE49-F238E27FC236}">
                <a16:creationId xmlns:a16="http://schemas.microsoft.com/office/drawing/2014/main" id="{6BCA5D6B-08C0-45FB-AF9E-5842905E3CCD}"/>
              </a:ext>
            </a:extLst>
          </p:cNvPr>
          <p:cNvSpPr>
            <a:spLocks noGrp="1"/>
          </p:cNvSpPr>
          <p:nvPr>
            <p:ph type="sldNum" sz="quarter" idx="12"/>
          </p:nvPr>
        </p:nvSpPr>
        <p:spPr/>
        <p:txBody>
          <a:bodyPr/>
          <a:lstStyle/>
          <a:p>
            <a:fld id="{F5241D30-471F-4A7E-8796-A38B74581AEE}" type="slidenum">
              <a:rPr lang="tr-TR" smtClean="0"/>
              <a:pPr/>
              <a:t>23</a:t>
            </a:fld>
            <a:endParaRPr lang="tr-TR"/>
          </a:p>
        </p:txBody>
      </p:sp>
    </p:spTree>
    <p:extLst>
      <p:ext uri="{BB962C8B-B14F-4D97-AF65-F5344CB8AC3E}">
        <p14:creationId xmlns:p14="http://schemas.microsoft.com/office/powerpoint/2010/main" val="49036173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6EC34491-3143-4D4C-9708-4E9EB5042C45}"/>
              </a:ext>
            </a:extLst>
          </p:cNvPr>
          <p:cNvSpPr>
            <a:spLocks noGrp="1"/>
          </p:cNvSpPr>
          <p:nvPr>
            <p:ph type="title"/>
          </p:nvPr>
        </p:nvSpPr>
        <p:spPr/>
        <p:txBody>
          <a:bodyPr/>
          <a:lstStyle/>
          <a:p>
            <a:r>
              <a:rPr lang="en-GB" dirty="0"/>
              <a:t>Düşünceyi Geliştirme Yolları</a:t>
            </a:r>
            <a:endParaRPr lang="tr-TR" dirty="0"/>
          </a:p>
        </p:txBody>
      </p:sp>
      <p:sp>
        <p:nvSpPr>
          <p:cNvPr id="3" name="İçerik Yer Tutucusu 2">
            <a:extLst>
              <a:ext uri="{FF2B5EF4-FFF2-40B4-BE49-F238E27FC236}">
                <a16:creationId xmlns:a16="http://schemas.microsoft.com/office/drawing/2014/main" id="{4978644A-C3C4-4B71-9955-F80D3311A92C}"/>
              </a:ext>
            </a:extLst>
          </p:cNvPr>
          <p:cNvSpPr>
            <a:spLocks noGrp="1"/>
          </p:cNvSpPr>
          <p:nvPr>
            <p:ph idx="1"/>
          </p:nvPr>
        </p:nvSpPr>
        <p:spPr>
          <a:xfrm>
            <a:off x="457200" y="1515792"/>
            <a:ext cx="8229600" cy="4525963"/>
          </a:xfrm>
        </p:spPr>
        <p:txBody>
          <a:bodyPr>
            <a:noAutofit/>
          </a:bodyPr>
          <a:lstStyle/>
          <a:p>
            <a:pPr marL="0" indent="0" algn="just">
              <a:buNone/>
            </a:pPr>
            <a:r>
              <a:rPr lang="tr-TR" sz="2000" b="1" dirty="0"/>
              <a:t>Karşılaştırma</a:t>
            </a:r>
          </a:p>
          <a:p>
            <a:pPr marL="0" indent="0" algn="just">
              <a:buNone/>
            </a:pPr>
            <a:r>
              <a:rPr lang="tr-TR" sz="2000" dirty="0"/>
              <a:t>Birbiriyle ilgili iki varlığın, iki kavramın, iki olgu veya durumun benzer ve farklı yanlarını ortaya koymaya karşılaştırma denir. Yazar karşılaştırmada bir sonuca varır ve vardığı sonuç genellikle bu paragrafın ana düşüncesi olur. Karşılaştırma, fikirler arasında yapılabileceği gibi, nesneler, veriler arasında da yapılabilir. Karşılaştırma paragraflarında “oysa, ise” gibi karşılaştırma bağlaçlarından sıkça yararlanılır.</a:t>
            </a:r>
          </a:p>
          <a:p>
            <a:pPr marL="0" indent="0" algn="just">
              <a:buNone/>
            </a:pPr>
            <a:r>
              <a:rPr lang="en-GB" sz="1100" b="1" dirty="0"/>
              <a:t> </a:t>
            </a:r>
            <a:endParaRPr lang="tr-TR" sz="1100" dirty="0"/>
          </a:p>
          <a:p>
            <a:pPr marL="0" indent="0" algn="just">
              <a:buNone/>
            </a:pPr>
            <a:r>
              <a:rPr lang="en-GB" sz="2000" b="1" dirty="0" err="1"/>
              <a:t>Örnek</a:t>
            </a:r>
            <a:r>
              <a:rPr lang="en-GB" sz="2000" b="1" dirty="0"/>
              <a:t> </a:t>
            </a:r>
            <a:r>
              <a:rPr lang="en-GB" sz="2000" b="1" dirty="0" err="1"/>
              <a:t>Metin</a:t>
            </a:r>
            <a:r>
              <a:rPr lang="en-GB" sz="2000" b="1" dirty="0"/>
              <a:t> </a:t>
            </a:r>
            <a:endParaRPr lang="tr-TR" sz="2000" dirty="0"/>
          </a:p>
          <a:p>
            <a:pPr marL="0" indent="0" algn="just">
              <a:buNone/>
            </a:pPr>
            <a:r>
              <a:rPr lang="tr-TR" sz="2000" i="1" dirty="0"/>
              <a:t>“Arı, on binlerce yıldır aynı işi en kusursuz biçimde yapar: Düzgün, geometrik ölçülerle peteğini örer ve topladığı bin bir çiçek tozundan, bir kimya laboratuvarının imbiklerinden daha üstün biçimde balını süzer. Oysa insanoğlu uğraştığı on binlerce işi binlerce yıldır giderek geliştirmekte ve hâlâ en kusursuza ulaşmaya çalışmaktadır, işte insan budur.” </a:t>
            </a:r>
            <a:endParaRPr lang="tr-TR" sz="2000" dirty="0"/>
          </a:p>
        </p:txBody>
      </p:sp>
      <p:sp>
        <p:nvSpPr>
          <p:cNvPr id="4" name="Alt Bilgi Yer Tutucusu 3">
            <a:extLst>
              <a:ext uri="{FF2B5EF4-FFF2-40B4-BE49-F238E27FC236}">
                <a16:creationId xmlns:a16="http://schemas.microsoft.com/office/drawing/2014/main" id="{C91648B5-D5AA-4412-9C45-5CD473104A7E}"/>
              </a:ext>
            </a:extLst>
          </p:cNvPr>
          <p:cNvSpPr>
            <a:spLocks noGrp="1"/>
          </p:cNvSpPr>
          <p:nvPr>
            <p:ph type="ftr" sz="quarter" idx="11"/>
          </p:nvPr>
        </p:nvSpPr>
        <p:spPr/>
        <p:txBody>
          <a:bodyPr/>
          <a:lstStyle/>
          <a:p>
            <a:r>
              <a:rPr lang="tr-TR"/>
              <a:t>KBUZEM</a:t>
            </a:r>
          </a:p>
          <a:p>
            <a:r>
              <a:rPr lang="tr-TR"/>
              <a:t>Karabük Üniversitesi</a:t>
            </a:r>
          </a:p>
          <a:p>
            <a:r>
              <a:rPr lang="tr-TR"/>
              <a:t>Uzaktan Eğitim Uygulama ve Araştırma Merkezi</a:t>
            </a:r>
            <a:endParaRPr lang="tr-TR" dirty="0"/>
          </a:p>
        </p:txBody>
      </p:sp>
      <p:sp>
        <p:nvSpPr>
          <p:cNvPr id="5" name="Slayt Numarası Yer Tutucusu 4">
            <a:extLst>
              <a:ext uri="{FF2B5EF4-FFF2-40B4-BE49-F238E27FC236}">
                <a16:creationId xmlns:a16="http://schemas.microsoft.com/office/drawing/2014/main" id="{6BCA5D6B-08C0-45FB-AF9E-5842905E3CCD}"/>
              </a:ext>
            </a:extLst>
          </p:cNvPr>
          <p:cNvSpPr>
            <a:spLocks noGrp="1"/>
          </p:cNvSpPr>
          <p:nvPr>
            <p:ph type="sldNum" sz="quarter" idx="12"/>
          </p:nvPr>
        </p:nvSpPr>
        <p:spPr/>
        <p:txBody>
          <a:bodyPr/>
          <a:lstStyle/>
          <a:p>
            <a:fld id="{F5241D30-471F-4A7E-8796-A38B74581AEE}" type="slidenum">
              <a:rPr lang="tr-TR" smtClean="0"/>
              <a:pPr/>
              <a:t>24</a:t>
            </a:fld>
            <a:endParaRPr lang="tr-TR"/>
          </a:p>
        </p:txBody>
      </p:sp>
    </p:spTree>
    <p:extLst>
      <p:ext uri="{BB962C8B-B14F-4D97-AF65-F5344CB8AC3E}">
        <p14:creationId xmlns:p14="http://schemas.microsoft.com/office/powerpoint/2010/main" val="118784064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6EC34491-3143-4D4C-9708-4E9EB5042C45}"/>
              </a:ext>
            </a:extLst>
          </p:cNvPr>
          <p:cNvSpPr>
            <a:spLocks noGrp="1"/>
          </p:cNvSpPr>
          <p:nvPr>
            <p:ph type="title"/>
          </p:nvPr>
        </p:nvSpPr>
        <p:spPr/>
        <p:txBody>
          <a:bodyPr/>
          <a:lstStyle/>
          <a:p>
            <a:r>
              <a:rPr lang="en-GB" dirty="0"/>
              <a:t>Düşünceyi Geliştirme Yolları</a:t>
            </a:r>
            <a:endParaRPr lang="tr-TR" dirty="0"/>
          </a:p>
        </p:txBody>
      </p:sp>
      <p:sp>
        <p:nvSpPr>
          <p:cNvPr id="3" name="İçerik Yer Tutucusu 2">
            <a:extLst>
              <a:ext uri="{FF2B5EF4-FFF2-40B4-BE49-F238E27FC236}">
                <a16:creationId xmlns:a16="http://schemas.microsoft.com/office/drawing/2014/main" id="{4978644A-C3C4-4B71-9955-F80D3311A92C}"/>
              </a:ext>
            </a:extLst>
          </p:cNvPr>
          <p:cNvSpPr>
            <a:spLocks noGrp="1"/>
          </p:cNvSpPr>
          <p:nvPr>
            <p:ph idx="1"/>
          </p:nvPr>
        </p:nvSpPr>
        <p:spPr/>
        <p:txBody>
          <a:bodyPr>
            <a:noAutofit/>
          </a:bodyPr>
          <a:lstStyle/>
          <a:p>
            <a:pPr marL="0" indent="0" algn="just">
              <a:buNone/>
            </a:pPr>
            <a:r>
              <a:rPr lang="en-GB" sz="2200" b="1" dirty="0" err="1"/>
              <a:t>Örnek</a:t>
            </a:r>
            <a:r>
              <a:rPr lang="en-GB" sz="2200" b="1" dirty="0"/>
              <a:t> </a:t>
            </a:r>
            <a:r>
              <a:rPr lang="en-GB" sz="2200" b="1" dirty="0" err="1"/>
              <a:t>Metin</a:t>
            </a:r>
            <a:r>
              <a:rPr lang="en-GB" sz="2200" b="1" dirty="0"/>
              <a:t> </a:t>
            </a:r>
            <a:endParaRPr lang="tr-TR" sz="2200" dirty="0"/>
          </a:p>
          <a:p>
            <a:pPr marL="0" indent="0" algn="just">
              <a:buNone/>
            </a:pPr>
            <a:r>
              <a:rPr lang="tr-TR" sz="2200" i="1" dirty="0"/>
              <a:t>“Şiir sözcüklerle yapılır. Şiir sanatının özünü sözcükler, tamlamalar, sıfatlar oluşturur. İnsan, içinin taşan duygularını karşısındakine sözlerle anlatır. Şair, sözcükleri sanatlı kullanırsa ya da duygularını şiirle kağıda dökerse o denli başarılı olur yapıtında. Resmin malzemeleri ise ağaçlar, kuşlar, insanlar değil, renklerdir. Renkler, şekiller uyumlu kullanılırsa resim insana bir şeyler anlatır.”</a:t>
            </a:r>
            <a:endParaRPr lang="tr-TR" sz="2200" dirty="0"/>
          </a:p>
          <a:p>
            <a:pPr marL="0" indent="0" algn="just">
              <a:buNone/>
            </a:pPr>
            <a:r>
              <a:rPr lang="en-GB" sz="1400" b="1" dirty="0"/>
              <a:t> </a:t>
            </a:r>
            <a:endParaRPr lang="tr-TR" sz="1400" dirty="0"/>
          </a:p>
          <a:p>
            <a:pPr marL="0" indent="0" algn="just">
              <a:buNone/>
            </a:pPr>
            <a:r>
              <a:rPr lang="en-GB" sz="2200" b="1" dirty="0" err="1"/>
              <a:t>Örnek</a:t>
            </a:r>
            <a:r>
              <a:rPr lang="en-GB" sz="2200" b="1" dirty="0"/>
              <a:t> </a:t>
            </a:r>
            <a:r>
              <a:rPr lang="en-GB" sz="2200" b="1" dirty="0" err="1"/>
              <a:t>Metin</a:t>
            </a:r>
            <a:r>
              <a:rPr lang="en-GB" sz="2200" b="1" dirty="0"/>
              <a:t> </a:t>
            </a:r>
            <a:endParaRPr lang="tr-TR" sz="2200" dirty="0"/>
          </a:p>
          <a:p>
            <a:pPr marL="0" indent="0" algn="just">
              <a:buNone/>
            </a:pPr>
            <a:r>
              <a:rPr lang="en-GB" sz="2200" i="1" dirty="0"/>
              <a:t>“Andre </a:t>
            </a:r>
            <a:r>
              <a:rPr lang="en-GB" sz="2200" i="1" dirty="0" err="1"/>
              <a:t>Maurais'ya</a:t>
            </a:r>
            <a:r>
              <a:rPr lang="en-GB" sz="2200" i="1" dirty="0"/>
              <a:t> </a:t>
            </a:r>
            <a:r>
              <a:rPr lang="en-GB" sz="2200" i="1" dirty="0" err="1"/>
              <a:t>göre</a:t>
            </a:r>
            <a:r>
              <a:rPr lang="en-GB" sz="2200" i="1" dirty="0"/>
              <a:t> </a:t>
            </a:r>
            <a:r>
              <a:rPr lang="en-GB" sz="2200" i="1" dirty="0" err="1"/>
              <a:t>hikâye</a:t>
            </a:r>
            <a:r>
              <a:rPr lang="en-GB" sz="2200" i="1" dirty="0"/>
              <a:t>, </a:t>
            </a:r>
            <a:r>
              <a:rPr lang="en-GB" sz="2200" i="1" dirty="0" err="1"/>
              <a:t>romandan</a:t>
            </a:r>
            <a:r>
              <a:rPr lang="en-GB" sz="2200" i="1" dirty="0"/>
              <a:t> </a:t>
            </a:r>
            <a:r>
              <a:rPr lang="en-GB" sz="2200" i="1" dirty="0" err="1"/>
              <a:t>çok</a:t>
            </a:r>
            <a:r>
              <a:rPr lang="en-GB" sz="2200" i="1" dirty="0"/>
              <a:t> </a:t>
            </a:r>
            <a:r>
              <a:rPr lang="en-GB" sz="2200" i="1" dirty="0" err="1"/>
              <a:t>tiyatroya</a:t>
            </a:r>
            <a:r>
              <a:rPr lang="en-GB" sz="2200" i="1" dirty="0"/>
              <a:t> </a:t>
            </a:r>
            <a:r>
              <a:rPr lang="en-GB" sz="2200" i="1" dirty="0" err="1"/>
              <a:t>yakın</a:t>
            </a:r>
            <a:r>
              <a:rPr lang="en-GB" sz="2200" i="1" dirty="0"/>
              <a:t> </a:t>
            </a:r>
            <a:r>
              <a:rPr lang="en-GB" sz="2200" i="1" dirty="0" err="1"/>
              <a:t>bir</a:t>
            </a:r>
            <a:r>
              <a:rPr lang="en-GB" sz="2200" i="1" dirty="0"/>
              <a:t> </a:t>
            </a:r>
            <a:r>
              <a:rPr lang="en-GB" sz="2200" i="1" dirty="0" err="1"/>
              <a:t>türdür</a:t>
            </a:r>
            <a:r>
              <a:rPr lang="en-GB" sz="2200" i="1" dirty="0"/>
              <a:t>. </a:t>
            </a:r>
            <a:r>
              <a:rPr lang="en-GB" sz="2200" i="1" dirty="0" err="1"/>
              <a:t>Tiyatro</a:t>
            </a:r>
            <a:r>
              <a:rPr lang="en-GB" sz="2200" i="1" dirty="0"/>
              <a:t> </a:t>
            </a:r>
            <a:r>
              <a:rPr lang="en-GB" sz="2200" i="1" dirty="0" err="1"/>
              <a:t>gibi</a:t>
            </a:r>
            <a:r>
              <a:rPr lang="en-GB" sz="2200" i="1" dirty="0"/>
              <a:t> </a:t>
            </a:r>
            <a:r>
              <a:rPr lang="en-GB" sz="2200" i="1" dirty="0" err="1"/>
              <a:t>onun</a:t>
            </a:r>
            <a:r>
              <a:rPr lang="en-GB" sz="2200" i="1" dirty="0"/>
              <a:t> da </a:t>
            </a:r>
            <a:r>
              <a:rPr lang="en-GB" sz="2200" i="1" dirty="0" err="1"/>
              <a:t>sağlam</a:t>
            </a:r>
            <a:r>
              <a:rPr lang="en-GB" sz="2200" i="1" dirty="0"/>
              <a:t> </a:t>
            </a:r>
            <a:r>
              <a:rPr lang="en-GB" sz="2200" i="1" dirty="0" err="1"/>
              <a:t>bir</a:t>
            </a:r>
            <a:r>
              <a:rPr lang="en-GB" sz="2200" i="1" dirty="0"/>
              <a:t> </a:t>
            </a:r>
            <a:r>
              <a:rPr lang="en-GB" sz="2200" i="1" dirty="0" err="1"/>
              <a:t>çatıya</a:t>
            </a:r>
            <a:r>
              <a:rPr lang="en-GB" sz="2200" i="1" dirty="0"/>
              <a:t>, </a:t>
            </a:r>
            <a:r>
              <a:rPr lang="en-GB" sz="2200" i="1" dirty="0" err="1"/>
              <a:t>örgüye</a:t>
            </a:r>
            <a:r>
              <a:rPr lang="en-GB" sz="2200" i="1" dirty="0"/>
              <a:t>, </a:t>
            </a:r>
            <a:r>
              <a:rPr lang="en-GB" sz="2200" i="1" dirty="0" err="1"/>
              <a:t>becerikli</a:t>
            </a:r>
            <a:r>
              <a:rPr lang="en-GB" sz="2200" i="1" dirty="0"/>
              <a:t> </a:t>
            </a:r>
            <a:r>
              <a:rPr lang="en-GB" sz="2200" i="1" dirty="0" err="1"/>
              <a:t>bir</a:t>
            </a:r>
            <a:r>
              <a:rPr lang="en-GB" sz="2200" i="1" dirty="0"/>
              <a:t> </a:t>
            </a:r>
            <a:r>
              <a:rPr lang="en-GB" sz="2200" i="1" dirty="0" err="1"/>
              <a:t>sona</a:t>
            </a:r>
            <a:r>
              <a:rPr lang="en-GB" sz="2200" i="1" dirty="0"/>
              <a:t>, </a:t>
            </a:r>
            <a:r>
              <a:rPr lang="en-GB" sz="2200" i="1" dirty="0" err="1"/>
              <a:t>kısacası</a:t>
            </a:r>
            <a:r>
              <a:rPr lang="en-GB" sz="2200" i="1" dirty="0"/>
              <a:t> </a:t>
            </a:r>
            <a:r>
              <a:rPr lang="en-GB" sz="2200" i="1" dirty="0" err="1"/>
              <a:t>bir</a:t>
            </a:r>
            <a:r>
              <a:rPr lang="en-GB" sz="2200" i="1" dirty="0"/>
              <a:t> "</a:t>
            </a:r>
            <a:r>
              <a:rPr lang="en-GB" sz="2200" i="1" dirty="0" err="1"/>
              <a:t>perde"ye</a:t>
            </a:r>
            <a:r>
              <a:rPr lang="en-GB" sz="2200" i="1" dirty="0"/>
              <a:t> </a:t>
            </a:r>
            <a:r>
              <a:rPr lang="en-GB" sz="2200" i="1" dirty="0" err="1"/>
              <a:t>ihtiyacı</a:t>
            </a:r>
            <a:r>
              <a:rPr lang="en-GB" sz="2200" i="1" dirty="0"/>
              <a:t> </a:t>
            </a:r>
            <a:r>
              <a:rPr lang="en-GB" sz="2200" i="1" dirty="0" err="1"/>
              <a:t>vardır</a:t>
            </a:r>
            <a:r>
              <a:rPr lang="en-GB" sz="2200" i="1" dirty="0"/>
              <a:t>. </a:t>
            </a:r>
            <a:r>
              <a:rPr lang="en-GB" sz="2200" i="1" dirty="0" err="1"/>
              <a:t>Hikâyeden</a:t>
            </a:r>
            <a:r>
              <a:rPr lang="en-GB" sz="2200" i="1" dirty="0"/>
              <a:t> film </a:t>
            </a:r>
            <a:r>
              <a:rPr lang="en-GB" sz="2200" i="1" dirty="0" err="1"/>
              <a:t>çıkarmak</a:t>
            </a:r>
            <a:r>
              <a:rPr lang="en-GB" sz="2200" i="1" dirty="0"/>
              <a:t>, </a:t>
            </a:r>
            <a:r>
              <a:rPr lang="en-GB" sz="2200" i="1" dirty="0" err="1"/>
              <a:t>romandan</a:t>
            </a:r>
            <a:r>
              <a:rPr lang="en-GB" sz="2200" i="1" dirty="0"/>
              <a:t> film </a:t>
            </a:r>
            <a:r>
              <a:rPr lang="en-GB" sz="2200" i="1" dirty="0" err="1"/>
              <a:t>çıkarmaktan</a:t>
            </a:r>
            <a:r>
              <a:rPr lang="en-GB" sz="2200" i="1" dirty="0"/>
              <a:t> </a:t>
            </a:r>
            <a:r>
              <a:rPr lang="en-GB" sz="2200" i="1" dirty="0" err="1"/>
              <a:t>daha</a:t>
            </a:r>
            <a:r>
              <a:rPr lang="en-GB" sz="2200" i="1" dirty="0"/>
              <a:t> </a:t>
            </a:r>
            <a:r>
              <a:rPr lang="en-GB" sz="2200" i="1" dirty="0" err="1"/>
              <a:t>kolay</a:t>
            </a:r>
            <a:r>
              <a:rPr lang="en-GB" sz="2200" i="1" dirty="0"/>
              <a:t> </a:t>
            </a:r>
            <a:r>
              <a:rPr lang="en-GB" sz="2200" i="1" dirty="0" err="1"/>
              <a:t>değildir</a:t>
            </a:r>
            <a:r>
              <a:rPr lang="en-GB" sz="2200" i="1" dirty="0"/>
              <a:t>.”</a:t>
            </a:r>
            <a:endParaRPr lang="tr-TR" sz="2200" dirty="0"/>
          </a:p>
        </p:txBody>
      </p:sp>
      <p:sp>
        <p:nvSpPr>
          <p:cNvPr id="4" name="Alt Bilgi Yer Tutucusu 3">
            <a:extLst>
              <a:ext uri="{FF2B5EF4-FFF2-40B4-BE49-F238E27FC236}">
                <a16:creationId xmlns:a16="http://schemas.microsoft.com/office/drawing/2014/main" id="{C91648B5-D5AA-4412-9C45-5CD473104A7E}"/>
              </a:ext>
            </a:extLst>
          </p:cNvPr>
          <p:cNvSpPr>
            <a:spLocks noGrp="1"/>
          </p:cNvSpPr>
          <p:nvPr>
            <p:ph type="ftr" sz="quarter" idx="11"/>
          </p:nvPr>
        </p:nvSpPr>
        <p:spPr/>
        <p:txBody>
          <a:bodyPr/>
          <a:lstStyle/>
          <a:p>
            <a:r>
              <a:rPr lang="tr-TR"/>
              <a:t>KBUZEM</a:t>
            </a:r>
          </a:p>
          <a:p>
            <a:r>
              <a:rPr lang="tr-TR"/>
              <a:t>Karabük Üniversitesi</a:t>
            </a:r>
          </a:p>
          <a:p>
            <a:r>
              <a:rPr lang="tr-TR"/>
              <a:t>Uzaktan Eğitim Uygulama ve Araştırma Merkezi</a:t>
            </a:r>
            <a:endParaRPr lang="tr-TR" dirty="0"/>
          </a:p>
        </p:txBody>
      </p:sp>
      <p:sp>
        <p:nvSpPr>
          <p:cNvPr id="5" name="Slayt Numarası Yer Tutucusu 4">
            <a:extLst>
              <a:ext uri="{FF2B5EF4-FFF2-40B4-BE49-F238E27FC236}">
                <a16:creationId xmlns:a16="http://schemas.microsoft.com/office/drawing/2014/main" id="{6BCA5D6B-08C0-45FB-AF9E-5842905E3CCD}"/>
              </a:ext>
            </a:extLst>
          </p:cNvPr>
          <p:cNvSpPr>
            <a:spLocks noGrp="1"/>
          </p:cNvSpPr>
          <p:nvPr>
            <p:ph type="sldNum" sz="quarter" idx="12"/>
          </p:nvPr>
        </p:nvSpPr>
        <p:spPr/>
        <p:txBody>
          <a:bodyPr/>
          <a:lstStyle/>
          <a:p>
            <a:fld id="{F5241D30-471F-4A7E-8796-A38B74581AEE}" type="slidenum">
              <a:rPr lang="tr-TR" smtClean="0"/>
              <a:pPr/>
              <a:t>25</a:t>
            </a:fld>
            <a:endParaRPr lang="tr-TR"/>
          </a:p>
        </p:txBody>
      </p:sp>
    </p:spTree>
    <p:extLst>
      <p:ext uri="{BB962C8B-B14F-4D97-AF65-F5344CB8AC3E}">
        <p14:creationId xmlns:p14="http://schemas.microsoft.com/office/powerpoint/2010/main" val="358389728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6EC34491-3143-4D4C-9708-4E9EB5042C45}"/>
              </a:ext>
            </a:extLst>
          </p:cNvPr>
          <p:cNvSpPr>
            <a:spLocks noGrp="1"/>
          </p:cNvSpPr>
          <p:nvPr>
            <p:ph type="title"/>
          </p:nvPr>
        </p:nvSpPr>
        <p:spPr/>
        <p:txBody>
          <a:bodyPr/>
          <a:lstStyle/>
          <a:p>
            <a:r>
              <a:rPr lang="en-GB" dirty="0"/>
              <a:t>Düşünceyi Geliştirme Yolları</a:t>
            </a:r>
            <a:endParaRPr lang="tr-TR" dirty="0"/>
          </a:p>
        </p:txBody>
      </p:sp>
      <p:sp>
        <p:nvSpPr>
          <p:cNvPr id="3" name="İçerik Yer Tutucusu 2">
            <a:extLst>
              <a:ext uri="{FF2B5EF4-FFF2-40B4-BE49-F238E27FC236}">
                <a16:creationId xmlns:a16="http://schemas.microsoft.com/office/drawing/2014/main" id="{4978644A-C3C4-4B71-9955-F80D3311A92C}"/>
              </a:ext>
            </a:extLst>
          </p:cNvPr>
          <p:cNvSpPr>
            <a:spLocks noGrp="1"/>
          </p:cNvSpPr>
          <p:nvPr>
            <p:ph idx="1"/>
          </p:nvPr>
        </p:nvSpPr>
        <p:spPr/>
        <p:txBody>
          <a:bodyPr>
            <a:noAutofit/>
          </a:bodyPr>
          <a:lstStyle/>
          <a:p>
            <a:pPr marL="0" indent="0" algn="just">
              <a:buNone/>
            </a:pPr>
            <a:r>
              <a:rPr lang="tr-TR" sz="2000" b="1" dirty="0"/>
              <a:t>Tanık Gösterme</a:t>
            </a:r>
            <a:endParaRPr lang="tr-TR" sz="2000" dirty="0"/>
          </a:p>
          <a:p>
            <a:pPr marL="0" indent="0" algn="just">
              <a:buNone/>
            </a:pPr>
            <a:r>
              <a:rPr lang="tr-TR" sz="2000" dirty="0"/>
              <a:t>Yazarın, ileri sürdüğü düşünceyi desteklemek, inandırıcı kılmak için, o düşünceye destek olabilecek, o düşüncenin doğruluğuna delil olabilecek, konuyla ilgili alanında yetkin, bilinen kişilerin görüşlerine yer vermesidir. Tanık gösterilen kişilerin sözleri paragrafa aynen alınıp tırnak içinde verilebileceği gibi </a:t>
            </a:r>
            <a:r>
              <a:rPr lang="tr-TR" sz="2000" dirty="0" err="1"/>
              <a:t>gibi</a:t>
            </a:r>
            <a:r>
              <a:rPr lang="tr-TR" sz="2000" dirty="0"/>
              <a:t> yazarın ağzından da aktarılabilir.</a:t>
            </a:r>
          </a:p>
          <a:p>
            <a:pPr marL="0" indent="0" algn="just">
              <a:buNone/>
            </a:pPr>
            <a:r>
              <a:rPr lang="en-GB" sz="1600" b="1" dirty="0"/>
              <a:t> </a:t>
            </a:r>
            <a:endParaRPr lang="tr-TR" sz="1600" dirty="0"/>
          </a:p>
          <a:p>
            <a:pPr marL="0" indent="0" algn="just">
              <a:buNone/>
            </a:pPr>
            <a:r>
              <a:rPr lang="en-GB" sz="2000" b="1" dirty="0" err="1"/>
              <a:t>Örnek</a:t>
            </a:r>
            <a:r>
              <a:rPr lang="en-GB" sz="2000" b="1" dirty="0"/>
              <a:t> </a:t>
            </a:r>
            <a:r>
              <a:rPr lang="en-GB" sz="2000" b="1" dirty="0" err="1"/>
              <a:t>Metin</a:t>
            </a:r>
            <a:r>
              <a:rPr lang="en-GB" sz="2000" b="1" dirty="0"/>
              <a:t> </a:t>
            </a:r>
            <a:endParaRPr lang="tr-TR" sz="2000" dirty="0"/>
          </a:p>
          <a:p>
            <a:pPr marL="0" indent="0" algn="just">
              <a:buNone/>
            </a:pPr>
            <a:r>
              <a:rPr lang="fr-FR" sz="2000" i="1" dirty="0"/>
              <a:t>“</a:t>
            </a:r>
            <a:r>
              <a:rPr lang="fr-FR" sz="2000" i="1" dirty="0" err="1"/>
              <a:t>Okuma</a:t>
            </a:r>
            <a:r>
              <a:rPr lang="fr-FR" sz="2000" i="1" dirty="0"/>
              <a:t> </a:t>
            </a:r>
            <a:r>
              <a:rPr lang="fr-FR" sz="2000" i="1" dirty="0" err="1"/>
              <a:t>tutkuların</a:t>
            </a:r>
            <a:r>
              <a:rPr lang="fr-FR" sz="2000" i="1" dirty="0"/>
              <a:t> en </a:t>
            </a:r>
            <a:r>
              <a:rPr lang="fr-FR" sz="2000" i="1" dirty="0" err="1"/>
              <a:t>asilidir</a:t>
            </a:r>
            <a:r>
              <a:rPr lang="fr-FR" sz="2000" i="1" dirty="0"/>
              <a:t>. </a:t>
            </a:r>
            <a:r>
              <a:rPr lang="en-GB" sz="2000" i="1" dirty="0" err="1"/>
              <a:t>Ekmek</a:t>
            </a:r>
            <a:r>
              <a:rPr lang="en-GB" sz="2000" i="1" dirty="0"/>
              <a:t> </a:t>
            </a:r>
            <a:r>
              <a:rPr lang="en-GB" sz="2000" i="1" dirty="0" err="1"/>
              <a:t>nasıl</a:t>
            </a:r>
            <a:r>
              <a:rPr lang="en-GB" sz="2000" i="1" dirty="0"/>
              <a:t> </a:t>
            </a:r>
            <a:r>
              <a:rPr lang="en-GB" sz="2000" i="1" dirty="0" err="1"/>
              <a:t>bedeni</a:t>
            </a:r>
            <a:r>
              <a:rPr lang="en-GB" sz="2000" i="1" dirty="0"/>
              <a:t> </a:t>
            </a:r>
            <a:r>
              <a:rPr lang="en-GB" sz="2000" i="1" dirty="0" err="1"/>
              <a:t>beslerse</a:t>
            </a:r>
            <a:r>
              <a:rPr lang="en-GB" sz="2000" i="1" dirty="0"/>
              <a:t>, o da </a:t>
            </a:r>
            <a:r>
              <a:rPr lang="en-GB" sz="2000" i="1" dirty="0" err="1"/>
              <a:t>öyle</a:t>
            </a:r>
            <a:r>
              <a:rPr lang="en-GB" sz="2000" i="1" dirty="0"/>
              <a:t> </a:t>
            </a:r>
            <a:r>
              <a:rPr lang="en-GB" sz="2000" i="1" dirty="0" err="1"/>
              <a:t>ruhu</a:t>
            </a:r>
            <a:r>
              <a:rPr lang="en-GB" sz="2000" i="1" dirty="0"/>
              <a:t> </a:t>
            </a:r>
            <a:r>
              <a:rPr lang="en-GB" sz="2000" i="1" dirty="0" err="1"/>
              <a:t>besler</a:t>
            </a:r>
            <a:r>
              <a:rPr lang="en-GB" sz="2000" i="1" dirty="0"/>
              <a:t>. Bir </a:t>
            </a:r>
            <a:r>
              <a:rPr lang="en-GB" sz="2000" i="1" dirty="0" err="1"/>
              <a:t>yazar</a:t>
            </a:r>
            <a:r>
              <a:rPr lang="en-GB" sz="2000" i="1" dirty="0"/>
              <a:t>, </a:t>
            </a:r>
            <a:r>
              <a:rPr lang="en-GB" sz="2000" i="1" dirty="0" err="1"/>
              <a:t>okuma</a:t>
            </a:r>
            <a:r>
              <a:rPr lang="en-GB" sz="2000" i="1" dirty="0"/>
              <a:t> </a:t>
            </a:r>
            <a:r>
              <a:rPr lang="en-GB" sz="2000" i="1" dirty="0" err="1"/>
              <a:t>için</a:t>
            </a:r>
            <a:r>
              <a:rPr lang="en-GB" sz="2000" i="1" dirty="0"/>
              <a:t>, ‘</a:t>
            </a:r>
            <a:r>
              <a:rPr lang="en-GB" sz="2000" i="1" dirty="0" err="1"/>
              <a:t>Tatlı</a:t>
            </a:r>
            <a:r>
              <a:rPr lang="en-GB" sz="2000" i="1" dirty="0"/>
              <a:t> </a:t>
            </a:r>
            <a:r>
              <a:rPr lang="en-GB" sz="2000" i="1" dirty="0" err="1"/>
              <a:t>tatlı</a:t>
            </a:r>
            <a:r>
              <a:rPr lang="en-GB" sz="2000" i="1" dirty="0"/>
              <a:t> </a:t>
            </a:r>
            <a:r>
              <a:rPr lang="en-GB" sz="2000" i="1" dirty="0" err="1"/>
              <a:t>kendinden</a:t>
            </a:r>
            <a:r>
              <a:rPr lang="en-GB" sz="2000" i="1" dirty="0"/>
              <a:t> </a:t>
            </a:r>
            <a:r>
              <a:rPr lang="en-GB" sz="2000" i="1" dirty="0" err="1"/>
              <a:t>geçme</a:t>
            </a:r>
            <a:r>
              <a:rPr lang="en-GB" sz="2000" i="1" dirty="0"/>
              <a:t>.’ </a:t>
            </a:r>
            <a:r>
              <a:rPr lang="en-GB" sz="2000" i="1" dirty="0" err="1"/>
              <a:t>demiştir</a:t>
            </a:r>
            <a:r>
              <a:rPr lang="en-GB" sz="2000" i="1" dirty="0"/>
              <a:t>. </a:t>
            </a:r>
            <a:r>
              <a:rPr lang="en-GB" sz="2000" i="1" dirty="0" err="1"/>
              <a:t>Büyük</a:t>
            </a:r>
            <a:r>
              <a:rPr lang="en-GB" sz="2000" i="1" dirty="0"/>
              <a:t> </a:t>
            </a:r>
            <a:r>
              <a:rPr lang="en-GB" sz="2000" i="1" dirty="0" err="1"/>
              <a:t>yazarlar</a:t>
            </a:r>
            <a:r>
              <a:rPr lang="en-GB" sz="2000" i="1" dirty="0"/>
              <a:t> </a:t>
            </a:r>
            <a:r>
              <a:rPr lang="en-GB" sz="2000" i="1" dirty="0" err="1"/>
              <a:t>ömürlerinin</a:t>
            </a:r>
            <a:r>
              <a:rPr lang="en-GB" sz="2000" i="1" dirty="0"/>
              <a:t> </a:t>
            </a:r>
            <a:r>
              <a:rPr lang="en-GB" sz="2000" i="1" dirty="0" err="1"/>
              <a:t>yarısını</a:t>
            </a:r>
            <a:r>
              <a:rPr lang="en-GB" sz="2000" i="1" dirty="0"/>
              <a:t> </a:t>
            </a:r>
            <a:r>
              <a:rPr lang="en-GB" sz="2000" i="1" dirty="0" err="1"/>
              <a:t>okumakla</a:t>
            </a:r>
            <a:r>
              <a:rPr lang="en-GB" sz="2000" i="1" dirty="0"/>
              <a:t> </a:t>
            </a:r>
            <a:r>
              <a:rPr lang="en-GB" sz="2000" i="1" dirty="0" err="1"/>
              <a:t>geçirmişlerdir</a:t>
            </a:r>
            <a:r>
              <a:rPr lang="en-GB" sz="2000" i="1" dirty="0"/>
              <a:t>. </a:t>
            </a:r>
            <a:r>
              <a:rPr lang="en-GB" sz="2000" i="1" dirty="0" err="1"/>
              <a:t>Montesquie</a:t>
            </a:r>
            <a:r>
              <a:rPr lang="en-GB" sz="2000" i="1" dirty="0"/>
              <a:t> ‘</a:t>
            </a:r>
            <a:r>
              <a:rPr lang="en-GB" sz="2000" i="1" dirty="0" err="1"/>
              <a:t>Çeyrek</a:t>
            </a:r>
            <a:r>
              <a:rPr lang="en-GB" sz="2000" i="1" dirty="0"/>
              <a:t> </a:t>
            </a:r>
            <a:r>
              <a:rPr lang="en-GB" sz="2000" i="1" dirty="0" err="1"/>
              <a:t>saatlik</a:t>
            </a:r>
            <a:r>
              <a:rPr lang="en-GB" sz="2000" i="1" dirty="0"/>
              <a:t> </a:t>
            </a:r>
            <a:r>
              <a:rPr lang="en-GB" sz="2000" i="1" dirty="0" err="1"/>
              <a:t>bir</a:t>
            </a:r>
            <a:r>
              <a:rPr lang="en-GB" sz="2000" i="1" dirty="0"/>
              <a:t> </a:t>
            </a:r>
            <a:r>
              <a:rPr lang="en-GB" sz="2000" i="1" dirty="0" err="1"/>
              <a:t>okumanın</a:t>
            </a:r>
            <a:r>
              <a:rPr lang="en-GB" sz="2000" i="1" dirty="0"/>
              <a:t> </a:t>
            </a:r>
            <a:r>
              <a:rPr lang="en-GB" sz="2000" i="1" dirty="0" err="1"/>
              <a:t>gideremediği</a:t>
            </a:r>
            <a:r>
              <a:rPr lang="en-GB" sz="2000" i="1" dirty="0"/>
              <a:t> </a:t>
            </a:r>
            <a:r>
              <a:rPr lang="en-GB" sz="2000" i="1" dirty="0" err="1"/>
              <a:t>kederim</a:t>
            </a:r>
            <a:r>
              <a:rPr lang="en-GB" sz="2000" i="1" dirty="0"/>
              <a:t> </a:t>
            </a:r>
            <a:r>
              <a:rPr lang="en-GB" sz="2000" i="1" dirty="0" err="1"/>
              <a:t>olmamıştır</a:t>
            </a:r>
            <a:r>
              <a:rPr lang="en-GB" sz="2000" i="1" dirty="0"/>
              <a:t>.’ der. Bir </a:t>
            </a:r>
            <a:r>
              <a:rPr lang="en-GB" sz="2000" i="1" dirty="0" err="1"/>
              <a:t>kitap</a:t>
            </a:r>
            <a:r>
              <a:rPr lang="en-GB" sz="2000" i="1" dirty="0"/>
              <a:t>, her zaman </a:t>
            </a:r>
            <a:r>
              <a:rPr lang="en-GB" sz="2000" i="1" dirty="0" err="1"/>
              <a:t>güvenilebilecek</a:t>
            </a:r>
            <a:r>
              <a:rPr lang="en-GB" sz="2000" i="1" dirty="0"/>
              <a:t> </a:t>
            </a:r>
            <a:r>
              <a:rPr lang="en-GB" sz="2000" i="1" dirty="0" err="1"/>
              <a:t>bir</a:t>
            </a:r>
            <a:r>
              <a:rPr lang="en-GB" sz="2000" i="1" dirty="0"/>
              <a:t> </a:t>
            </a:r>
            <a:r>
              <a:rPr lang="en-GB" sz="2000" i="1" dirty="0" err="1"/>
              <a:t>dosttur</a:t>
            </a:r>
            <a:r>
              <a:rPr lang="en-GB" sz="2000" i="1" dirty="0"/>
              <a:t>. </a:t>
            </a:r>
            <a:r>
              <a:rPr lang="en-GB" sz="2000" i="1" dirty="0" err="1"/>
              <a:t>Yas</a:t>
            </a:r>
            <a:r>
              <a:rPr lang="en-GB" sz="2000" i="1" dirty="0"/>
              <a:t> </a:t>
            </a:r>
            <a:r>
              <a:rPr lang="en-GB" sz="2000" i="1" dirty="0" err="1"/>
              <a:t>içinde</a:t>
            </a:r>
            <a:r>
              <a:rPr lang="en-GB" sz="2000" i="1" dirty="0"/>
              <a:t> </a:t>
            </a:r>
            <a:r>
              <a:rPr lang="en-GB" sz="2000" i="1" dirty="0" err="1"/>
              <a:t>bir</a:t>
            </a:r>
            <a:r>
              <a:rPr lang="en-GB" sz="2000" i="1" dirty="0"/>
              <a:t> </a:t>
            </a:r>
            <a:r>
              <a:rPr lang="en-GB" sz="2000" i="1" dirty="0" err="1"/>
              <a:t>ahbabına</a:t>
            </a:r>
            <a:r>
              <a:rPr lang="en-GB" sz="2000" i="1" dirty="0"/>
              <a:t> Alphonse Daudet, ‘ </a:t>
            </a:r>
            <a:r>
              <a:rPr lang="en-GB" sz="2000" i="1" dirty="0" err="1"/>
              <a:t>Güzel</a:t>
            </a:r>
            <a:r>
              <a:rPr lang="en-GB" sz="2000" i="1" dirty="0"/>
              <a:t> </a:t>
            </a:r>
            <a:r>
              <a:rPr lang="en-GB" sz="2000" i="1" dirty="0" err="1"/>
              <a:t>kitaplar</a:t>
            </a:r>
            <a:r>
              <a:rPr lang="en-GB" sz="2000" i="1" dirty="0"/>
              <a:t> </a:t>
            </a:r>
            <a:r>
              <a:rPr lang="en-GB" sz="2000" i="1" dirty="0" err="1"/>
              <a:t>okuyun</a:t>
            </a:r>
            <a:r>
              <a:rPr lang="en-GB" sz="2000" i="1" dirty="0"/>
              <a:t>.’ </a:t>
            </a:r>
            <a:r>
              <a:rPr lang="en-GB" sz="2000" i="1" dirty="0" err="1"/>
              <a:t>diye</a:t>
            </a:r>
            <a:r>
              <a:rPr lang="en-GB" sz="2000" i="1" dirty="0"/>
              <a:t> </a:t>
            </a:r>
            <a:r>
              <a:rPr lang="en-GB" sz="2000" i="1" dirty="0" err="1"/>
              <a:t>yazmıştı</a:t>
            </a:r>
            <a:r>
              <a:rPr lang="en-GB" sz="2000" i="1" dirty="0"/>
              <a:t>.”</a:t>
            </a:r>
            <a:endParaRPr lang="tr-TR" sz="2000" dirty="0"/>
          </a:p>
        </p:txBody>
      </p:sp>
      <p:sp>
        <p:nvSpPr>
          <p:cNvPr id="4" name="Alt Bilgi Yer Tutucusu 3">
            <a:extLst>
              <a:ext uri="{FF2B5EF4-FFF2-40B4-BE49-F238E27FC236}">
                <a16:creationId xmlns:a16="http://schemas.microsoft.com/office/drawing/2014/main" id="{C91648B5-D5AA-4412-9C45-5CD473104A7E}"/>
              </a:ext>
            </a:extLst>
          </p:cNvPr>
          <p:cNvSpPr>
            <a:spLocks noGrp="1"/>
          </p:cNvSpPr>
          <p:nvPr>
            <p:ph type="ftr" sz="quarter" idx="11"/>
          </p:nvPr>
        </p:nvSpPr>
        <p:spPr/>
        <p:txBody>
          <a:bodyPr/>
          <a:lstStyle/>
          <a:p>
            <a:r>
              <a:rPr lang="tr-TR"/>
              <a:t>KBUZEM</a:t>
            </a:r>
          </a:p>
          <a:p>
            <a:r>
              <a:rPr lang="tr-TR"/>
              <a:t>Karabük Üniversitesi</a:t>
            </a:r>
          </a:p>
          <a:p>
            <a:r>
              <a:rPr lang="tr-TR"/>
              <a:t>Uzaktan Eğitim Uygulama ve Araştırma Merkezi</a:t>
            </a:r>
            <a:endParaRPr lang="tr-TR" dirty="0"/>
          </a:p>
        </p:txBody>
      </p:sp>
      <p:sp>
        <p:nvSpPr>
          <p:cNvPr id="5" name="Slayt Numarası Yer Tutucusu 4">
            <a:extLst>
              <a:ext uri="{FF2B5EF4-FFF2-40B4-BE49-F238E27FC236}">
                <a16:creationId xmlns:a16="http://schemas.microsoft.com/office/drawing/2014/main" id="{6BCA5D6B-08C0-45FB-AF9E-5842905E3CCD}"/>
              </a:ext>
            </a:extLst>
          </p:cNvPr>
          <p:cNvSpPr>
            <a:spLocks noGrp="1"/>
          </p:cNvSpPr>
          <p:nvPr>
            <p:ph type="sldNum" sz="quarter" idx="12"/>
          </p:nvPr>
        </p:nvSpPr>
        <p:spPr/>
        <p:txBody>
          <a:bodyPr/>
          <a:lstStyle/>
          <a:p>
            <a:fld id="{F5241D30-471F-4A7E-8796-A38B74581AEE}" type="slidenum">
              <a:rPr lang="tr-TR" smtClean="0"/>
              <a:pPr/>
              <a:t>26</a:t>
            </a:fld>
            <a:endParaRPr lang="tr-TR"/>
          </a:p>
        </p:txBody>
      </p:sp>
    </p:spTree>
    <p:extLst>
      <p:ext uri="{BB962C8B-B14F-4D97-AF65-F5344CB8AC3E}">
        <p14:creationId xmlns:p14="http://schemas.microsoft.com/office/powerpoint/2010/main" val="276771482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6EC34491-3143-4D4C-9708-4E9EB5042C45}"/>
              </a:ext>
            </a:extLst>
          </p:cNvPr>
          <p:cNvSpPr>
            <a:spLocks noGrp="1"/>
          </p:cNvSpPr>
          <p:nvPr>
            <p:ph type="title"/>
          </p:nvPr>
        </p:nvSpPr>
        <p:spPr/>
        <p:txBody>
          <a:bodyPr/>
          <a:lstStyle/>
          <a:p>
            <a:r>
              <a:rPr lang="en-GB" dirty="0"/>
              <a:t>Düşünceyi Geliştirme Yolları</a:t>
            </a:r>
            <a:endParaRPr lang="tr-TR" dirty="0"/>
          </a:p>
        </p:txBody>
      </p:sp>
      <p:sp>
        <p:nvSpPr>
          <p:cNvPr id="3" name="İçerik Yer Tutucusu 2">
            <a:extLst>
              <a:ext uri="{FF2B5EF4-FFF2-40B4-BE49-F238E27FC236}">
                <a16:creationId xmlns:a16="http://schemas.microsoft.com/office/drawing/2014/main" id="{4978644A-C3C4-4B71-9955-F80D3311A92C}"/>
              </a:ext>
            </a:extLst>
          </p:cNvPr>
          <p:cNvSpPr>
            <a:spLocks noGrp="1"/>
          </p:cNvSpPr>
          <p:nvPr>
            <p:ph idx="1"/>
          </p:nvPr>
        </p:nvSpPr>
        <p:spPr/>
        <p:txBody>
          <a:bodyPr>
            <a:noAutofit/>
          </a:bodyPr>
          <a:lstStyle/>
          <a:p>
            <a:pPr marL="0" indent="0" algn="just">
              <a:buNone/>
            </a:pPr>
            <a:r>
              <a:rPr lang="en-GB" sz="1900" b="1" dirty="0" err="1"/>
              <a:t>Örnek</a:t>
            </a:r>
            <a:r>
              <a:rPr lang="en-GB" sz="1900" b="1" dirty="0"/>
              <a:t> </a:t>
            </a:r>
            <a:r>
              <a:rPr lang="en-GB" sz="1900" b="1" dirty="0" err="1"/>
              <a:t>Metin</a:t>
            </a:r>
            <a:r>
              <a:rPr lang="en-GB" sz="1900" b="1" dirty="0"/>
              <a:t> </a:t>
            </a:r>
            <a:endParaRPr lang="tr-TR" sz="1900" dirty="0"/>
          </a:p>
          <a:p>
            <a:pPr marL="0" indent="0" algn="just">
              <a:buNone/>
            </a:pPr>
            <a:r>
              <a:rPr lang="en-GB" sz="1900" i="1" dirty="0"/>
              <a:t>“</a:t>
            </a:r>
            <a:r>
              <a:rPr lang="en-GB" sz="1900" i="1" dirty="0" err="1"/>
              <a:t>Hangi</a:t>
            </a:r>
            <a:r>
              <a:rPr lang="en-GB" sz="1900" i="1" dirty="0"/>
              <a:t> </a:t>
            </a:r>
            <a:r>
              <a:rPr lang="en-GB" sz="1900" i="1" dirty="0" err="1"/>
              <a:t>sözcük</a:t>
            </a:r>
            <a:r>
              <a:rPr lang="en-GB" sz="1900" i="1" dirty="0"/>
              <a:t>, </a:t>
            </a:r>
            <a:r>
              <a:rPr lang="en-GB" sz="1900" i="1" dirty="0" err="1"/>
              <a:t>hangi</a:t>
            </a:r>
            <a:r>
              <a:rPr lang="en-GB" sz="1900" i="1" dirty="0"/>
              <a:t> </a:t>
            </a:r>
            <a:r>
              <a:rPr lang="en-GB" sz="1900" i="1" dirty="0" err="1"/>
              <a:t>sözcükle</a:t>
            </a:r>
            <a:r>
              <a:rPr lang="en-GB" sz="1900" i="1" dirty="0"/>
              <a:t> </a:t>
            </a:r>
            <a:r>
              <a:rPr lang="en-GB" sz="1900" i="1" dirty="0" err="1"/>
              <a:t>yan</a:t>
            </a:r>
            <a:r>
              <a:rPr lang="en-GB" sz="1900" i="1" dirty="0"/>
              <a:t> </a:t>
            </a:r>
            <a:r>
              <a:rPr lang="en-GB" sz="1900" i="1" dirty="0" err="1"/>
              <a:t>yana</a:t>
            </a:r>
            <a:r>
              <a:rPr lang="en-GB" sz="1900" i="1" dirty="0"/>
              <a:t> </a:t>
            </a:r>
            <a:r>
              <a:rPr lang="en-GB" sz="1900" i="1" dirty="0" err="1"/>
              <a:t>geldiğin­de</a:t>
            </a:r>
            <a:r>
              <a:rPr lang="en-GB" sz="1900" i="1" dirty="0"/>
              <a:t> </a:t>
            </a:r>
            <a:r>
              <a:rPr lang="en-GB" sz="1900" i="1" dirty="0" err="1"/>
              <a:t>nasıl</a:t>
            </a:r>
            <a:r>
              <a:rPr lang="en-GB" sz="1900" i="1" dirty="0"/>
              <a:t> </a:t>
            </a:r>
            <a:r>
              <a:rPr lang="en-GB" sz="1900" i="1" dirty="0" err="1"/>
              <a:t>bir</a:t>
            </a:r>
            <a:r>
              <a:rPr lang="en-GB" sz="1900" i="1" dirty="0"/>
              <a:t> </a:t>
            </a:r>
            <a:r>
              <a:rPr lang="en-GB" sz="1900" i="1" dirty="0" err="1"/>
              <a:t>ışık</a:t>
            </a:r>
            <a:r>
              <a:rPr lang="en-GB" sz="1900" i="1" dirty="0"/>
              <a:t> </a:t>
            </a:r>
            <a:r>
              <a:rPr lang="en-GB" sz="1900" i="1" dirty="0" err="1"/>
              <a:t>oluşur</a:t>
            </a:r>
            <a:r>
              <a:rPr lang="en-GB" sz="1900" i="1" dirty="0"/>
              <a:t>? </a:t>
            </a:r>
            <a:r>
              <a:rPr lang="en-GB" sz="1900" i="1" dirty="0" err="1"/>
              <a:t>Bunu</a:t>
            </a:r>
            <a:r>
              <a:rPr lang="en-GB" sz="1900" i="1" dirty="0"/>
              <a:t> </a:t>
            </a:r>
            <a:r>
              <a:rPr lang="en-GB" sz="1900" i="1" dirty="0" err="1"/>
              <a:t>bilmek</a:t>
            </a:r>
            <a:r>
              <a:rPr lang="en-GB" sz="1900" i="1" dirty="0"/>
              <a:t> </a:t>
            </a:r>
            <a:r>
              <a:rPr lang="en-GB" sz="1900" i="1" dirty="0" err="1"/>
              <a:t>gerekir</a:t>
            </a:r>
            <a:r>
              <a:rPr lang="en-GB" sz="1900" i="1" dirty="0"/>
              <a:t>. </a:t>
            </a:r>
            <a:r>
              <a:rPr lang="en-GB" sz="1900" i="1" dirty="0" err="1"/>
              <a:t>Söz­cük</a:t>
            </a:r>
            <a:r>
              <a:rPr lang="en-GB" sz="1900" i="1" dirty="0"/>
              <a:t>, </a:t>
            </a:r>
            <a:r>
              <a:rPr lang="en-GB" sz="1900" i="1" dirty="0" err="1"/>
              <a:t>başka</a:t>
            </a:r>
            <a:r>
              <a:rPr lang="en-GB" sz="1900" i="1" dirty="0"/>
              <a:t> </a:t>
            </a:r>
            <a:r>
              <a:rPr lang="en-GB" sz="1900" i="1" dirty="0" err="1"/>
              <a:t>bir</a:t>
            </a:r>
            <a:r>
              <a:rPr lang="en-GB" sz="1900" i="1" dirty="0"/>
              <a:t> </a:t>
            </a:r>
            <a:r>
              <a:rPr lang="en-GB" sz="1900" i="1" dirty="0" err="1"/>
              <a:t>sözcüğün</a:t>
            </a:r>
            <a:r>
              <a:rPr lang="en-GB" sz="1900" i="1" dirty="0"/>
              <a:t> </a:t>
            </a:r>
            <a:r>
              <a:rPr lang="en-GB" sz="1900" i="1" dirty="0" err="1"/>
              <a:t>yanına</a:t>
            </a:r>
            <a:r>
              <a:rPr lang="en-GB" sz="1900" i="1" dirty="0"/>
              <a:t> </a:t>
            </a:r>
            <a:r>
              <a:rPr lang="en-GB" sz="1900" i="1" dirty="0" err="1"/>
              <a:t>geldiğinde</a:t>
            </a:r>
            <a:r>
              <a:rPr lang="en-GB" sz="1900" i="1" dirty="0"/>
              <a:t> </a:t>
            </a:r>
            <a:r>
              <a:rPr lang="en-GB" sz="1900" i="1" dirty="0" err="1"/>
              <a:t>ışıl­dar</a:t>
            </a:r>
            <a:r>
              <a:rPr lang="en-GB" sz="1900" i="1" dirty="0"/>
              <a:t>, </a:t>
            </a:r>
            <a:r>
              <a:rPr lang="en-GB" sz="1900" i="1" dirty="0" err="1"/>
              <a:t>bir</a:t>
            </a:r>
            <a:r>
              <a:rPr lang="en-GB" sz="1900" i="1" dirty="0"/>
              <a:t> </a:t>
            </a:r>
            <a:r>
              <a:rPr lang="en-GB" sz="1900" i="1" dirty="0" err="1"/>
              <a:t>anlam</a:t>
            </a:r>
            <a:r>
              <a:rPr lang="en-GB" sz="1900" i="1" dirty="0"/>
              <a:t> </a:t>
            </a:r>
            <a:r>
              <a:rPr lang="en-GB" sz="1900" i="1" dirty="0" err="1"/>
              <a:t>kazanır</a:t>
            </a:r>
            <a:r>
              <a:rPr lang="en-GB" sz="1900" i="1" dirty="0"/>
              <a:t>. </a:t>
            </a:r>
            <a:r>
              <a:rPr lang="en-GB" sz="1900" i="1" dirty="0" err="1"/>
              <a:t>Tek</a:t>
            </a:r>
            <a:r>
              <a:rPr lang="en-GB" sz="1900" i="1" dirty="0"/>
              <a:t> </a:t>
            </a:r>
            <a:r>
              <a:rPr lang="en-GB" sz="1900" i="1" dirty="0" err="1"/>
              <a:t>basınayken</a:t>
            </a:r>
            <a:r>
              <a:rPr lang="en-GB" sz="1900" i="1" dirty="0"/>
              <a:t> </a:t>
            </a:r>
            <a:r>
              <a:rPr lang="en-GB" sz="1900" i="1" dirty="0" err="1"/>
              <a:t>sönüktür</a:t>
            </a:r>
            <a:r>
              <a:rPr lang="en-GB" sz="1900" i="1" dirty="0"/>
              <a:t>, </a:t>
            </a:r>
            <a:r>
              <a:rPr lang="en-GB" sz="1900" i="1" dirty="0" err="1"/>
              <a:t>ölüdür</a:t>
            </a:r>
            <a:r>
              <a:rPr lang="en-GB" sz="1900" i="1" dirty="0"/>
              <a:t>. </a:t>
            </a:r>
            <a:r>
              <a:rPr lang="en-GB" sz="1900" i="1" dirty="0" err="1"/>
              <a:t>Mallerme’nin</a:t>
            </a:r>
            <a:r>
              <a:rPr lang="en-GB" sz="1900" i="1" dirty="0"/>
              <a:t> “</a:t>
            </a:r>
            <a:r>
              <a:rPr lang="en-GB" sz="1900" i="1" dirty="0" err="1"/>
              <a:t>Şiir</a:t>
            </a:r>
            <a:r>
              <a:rPr lang="en-GB" sz="1900" i="1" dirty="0"/>
              <a:t>, </a:t>
            </a:r>
            <a:r>
              <a:rPr lang="en-GB" sz="1900" i="1" dirty="0" err="1"/>
              <a:t>sözcüklerin</a:t>
            </a:r>
            <a:r>
              <a:rPr lang="en-GB" sz="1900" i="1" dirty="0"/>
              <a:t> </a:t>
            </a:r>
            <a:r>
              <a:rPr lang="en-GB" sz="1900" i="1" dirty="0" err="1"/>
              <a:t>dilidir</a:t>
            </a:r>
            <a:r>
              <a:rPr lang="en-GB" sz="1900" i="1" dirty="0"/>
              <a:t>.” </a:t>
            </a:r>
            <a:r>
              <a:rPr lang="en-GB" sz="1900" i="1" dirty="0" err="1"/>
              <a:t>demesi</a:t>
            </a:r>
            <a:r>
              <a:rPr lang="en-GB" sz="1900" i="1" dirty="0"/>
              <a:t> </a:t>
            </a:r>
            <a:r>
              <a:rPr lang="en-GB" sz="1900" i="1" dirty="0" err="1"/>
              <a:t>bundandır</a:t>
            </a:r>
            <a:r>
              <a:rPr lang="en-GB" sz="1900" i="1" dirty="0"/>
              <a:t>. </a:t>
            </a:r>
            <a:r>
              <a:rPr lang="en-GB" sz="1900" i="1" dirty="0" err="1"/>
              <a:t>Bütün</a:t>
            </a:r>
            <a:r>
              <a:rPr lang="en-GB" sz="1900" i="1" dirty="0"/>
              <a:t> </a:t>
            </a:r>
            <a:r>
              <a:rPr lang="en-GB" sz="1900" i="1" dirty="0" err="1"/>
              <a:t>bunlar</a:t>
            </a:r>
            <a:r>
              <a:rPr lang="en-GB" sz="1900" i="1" dirty="0"/>
              <a:t> </a:t>
            </a:r>
            <a:r>
              <a:rPr lang="en-GB" sz="1900" i="1" dirty="0" err="1"/>
              <a:t>düşünüldüğünde</a:t>
            </a:r>
            <a:r>
              <a:rPr lang="en-GB" sz="1900" i="1" dirty="0"/>
              <a:t> </a:t>
            </a:r>
            <a:r>
              <a:rPr lang="en-GB" sz="1900" i="1" dirty="0" err="1"/>
              <a:t>görülecektir</a:t>
            </a:r>
            <a:r>
              <a:rPr lang="en-GB" sz="1900" i="1" dirty="0"/>
              <a:t> </a:t>
            </a:r>
            <a:r>
              <a:rPr lang="en-GB" sz="1900" i="1" dirty="0" err="1"/>
              <a:t>ki</a:t>
            </a:r>
            <a:r>
              <a:rPr lang="en-GB" sz="1900" i="1" dirty="0"/>
              <a:t>, </a:t>
            </a:r>
            <a:r>
              <a:rPr lang="en-GB" sz="1900" i="1" dirty="0" err="1"/>
              <a:t>şiir</a:t>
            </a:r>
            <a:r>
              <a:rPr lang="en-GB" sz="1900" i="1" dirty="0"/>
              <a:t> </a:t>
            </a:r>
            <a:r>
              <a:rPr lang="en-GB" sz="1900" i="1" dirty="0" err="1"/>
              <a:t>başlıbaşına</a:t>
            </a:r>
            <a:r>
              <a:rPr lang="en-GB" sz="1900" i="1" dirty="0"/>
              <a:t> </a:t>
            </a:r>
            <a:r>
              <a:rPr lang="en-GB" sz="1900" i="1" dirty="0" err="1"/>
              <a:t>hüner</a:t>
            </a:r>
            <a:r>
              <a:rPr lang="en-GB" sz="1900" i="1" dirty="0"/>
              <a:t> </a:t>
            </a:r>
            <a:r>
              <a:rPr lang="en-GB" sz="1900" i="1" dirty="0" err="1"/>
              <a:t>işidir</a:t>
            </a:r>
            <a:r>
              <a:rPr lang="en-GB" sz="1900" i="1" dirty="0"/>
              <a:t>.”</a:t>
            </a:r>
            <a:endParaRPr lang="tr-TR" sz="1900" dirty="0"/>
          </a:p>
          <a:p>
            <a:pPr marL="0" indent="0" algn="just">
              <a:buNone/>
            </a:pPr>
            <a:r>
              <a:rPr lang="en-GB" sz="1600" b="1" i="1" dirty="0"/>
              <a:t> </a:t>
            </a:r>
            <a:endParaRPr lang="tr-TR" sz="1600" dirty="0"/>
          </a:p>
          <a:p>
            <a:pPr marL="0" indent="0" algn="just">
              <a:buNone/>
            </a:pPr>
            <a:r>
              <a:rPr lang="en-GB" sz="1900" b="1" dirty="0" err="1"/>
              <a:t>Örnek</a:t>
            </a:r>
            <a:r>
              <a:rPr lang="en-GB" sz="1900" b="1" dirty="0"/>
              <a:t> </a:t>
            </a:r>
            <a:r>
              <a:rPr lang="en-GB" sz="1900" b="1" dirty="0" err="1"/>
              <a:t>Metin</a:t>
            </a:r>
            <a:r>
              <a:rPr lang="en-GB" sz="1900" b="1" dirty="0"/>
              <a:t> </a:t>
            </a:r>
            <a:endParaRPr lang="tr-TR" sz="1900" dirty="0"/>
          </a:p>
          <a:p>
            <a:pPr marL="0" indent="0" algn="just">
              <a:buNone/>
            </a:pPr>
            <a:r>
              <a:rPr lang="en-GB" sz="1900" i="1" dirty="0"/>
              <a:t>“Bir </a:t>
            </a:r>
            <a:r>
              <a:rPr lang="en-GB" sz="1900" i="1" dirty="0" err="1"/>
              <a:t>kitabı</a:t>
            </a:r>
            <a:r>
              <a:rPr lang="en-GB" sz="1900" i="1" dirty="0"/>
              <a:t> </a:t>
            </a:r>
            <a:r>
              <a:rPr lang="en-GB" sz="1900" i="1" dirty="0" err="1"/>
              <a:t>okumadan</a:t>
            </a:r>
            <a:r>
              <a:rPr lang="en-GB" sz="1900" i="1" dirty="0"/>
              <a:t> </a:t>
            </a:r>
            <a:r>
              <a:rPr lang="en-GB" sz="1900" i="1" dirty="0" err="1"/>
              <a:t>köşeye</a:t>
            </a:r>
            <a:r>
              <a:rPr lang="en-GB" sz="1900" i="1" dirty="0"/>
              <a:t> </a:t>
            </a:r>
            <a:r>
              <a:rPr lang="en-GB" sz="1900" i="1" dirty="0" err="1"/>
              <a:t>atıp</a:t>
            </a:r>
            <a:r>
              <a:rPr lang="en-GB" sz="1900" i="1" dirty="0"/>
              <a:t> </a:t>
            </a:r>
            <a:r>
              <a:rPr lang="en-GB" sz="1900" i="1" dirty="0" err="1"/>
              <a:t>mahkum</a:t>
            </a:r>
            <a:r>
              <a:rPr lang="en-GB" sz="1900" i="1" dirty="0"/>
              <a:t> </a:t>
            </a:r>
            <a:r>
              <a:rPr lang="en-GB" sz="1900" i="1" dirty="0" err="1"/>
              <a:t>edenler</a:t>
            </a:r>
            <a:r>
              <a:rPr lang="en-GB" sz="1900" i="1" dirty="0"/>
              <a:t> </a:t>
            </a:r>
            <a:r>
              <a:rPr lang="en-GB" sz="1900" i="1" dirty="0" err="1"/>
              <a:t>vardır</a:t>
            </a:r>
            <a:r>
              <a:rPr lang="en-GB" sz="1900" i="1" dirty="0"/>
              <a:t>. </a:t>
            </a:r>
            <a:r>
              <a:rPr lang="en-GB" sz="1900" i="1" dirty="0" err="1"/>
              <a:t>Onlara</a:t>
            </a:r>
            <a:r>
              <a:rPr lang="en-GB" sz="1900" i="1" dirty="0"/>
              <a:t> </a:t>
            </a:r>
            <a:r>
              <a:rPr lang="en-GB" sz="1900" i="1" dirty="0" err="1"/>
              <a:t>benzememeye</a:t>
            </a:r>
            <a:r>
              <a:rPr lang="en-GB" sz="1900" i="1" dirty="0"/>
              <a:t> </a:t>
            </a:r>
            <a:r>
              <a:rPr lang="en-GB" sz="1900" i="1" dirty="0" err="1"/>
              <a:t>çalışalım</a:t>
            </a:r>
            <a:r>
              <a:rPr lang="en-GB" sz="1900" i="1" dirty="0"/>
              <a:t>. </a:t>
            </a:r>
            <a:r>
              <a:rPr lang="en-GB" sz="1900" i="1" dirty="0" err="1"/>
              <a:t>Gerçek</a:t>
            </a:r>
            <a:r>
              <a:rPr lang="en-GB" sz="1900" i="1" dirty="0"/>
              <a:t> </a:t>
            </a:r>
            <a:r>
              <a:rPr lang="en-GB" sz="1900" i="1" dirty="0" err="1"/>
              <a:t>okuyucular</a:t>
            </a:r>
            <a:r>
              <a:rPr lang="en-GB" sz="1900" i="1" dirty="0"/>
              <a:t>, </a:t>
            </a:r>
            <a:r>
              <a:rPr lang="en-GB" sz="1900" i="1" dirty="0" err="1"/>
              <a:t>hoşlarına</a:t>
            </a:r>
            <a:r>
              <a:rPr lang="en-GB" sz="1900" i="1" dirty="0"/>
              <a:t> </a:t>
            </a:r>
            <a:r>
              <a:rPr lang="en-GB" sz="1900" i="1" dirty="0" err="1"/>
              <a:t>gitmeyen</a:t>
            </a:r>
            <a:r>
              <a:rPr lang="en-GB" sz="1900" i="1" dirty="0"/>
              <a:t> </a:t>
            </a:r>
            <a:r>
              <a:rPr lang="en-GB" sz="1900" i="1" dirty="0" err="1"/>
              <a:t>kitaplardan</a:t>
            </a:r>
            <a:r>
              <a:rPr lang="en-GB" sz="1900" i="1" dirty="0"/>
              <a:t> bile </a:t>
            </a:r>
            <a:r>
              <a:rPr lang="en-GB" sz="1900" i="1" dirty="0" err="1"/>
              <a:t>ağırbaşlı</a:t>
            </a:r>
            <a:r>
              <a:rPr lang="en-GB" sz="1900" i="1" dirty="0"/>
              <a:t> </a:t>
            </a:r>
            <a:r>
              <a:rPr lang="en-GB" sz="1900" i="1" dirty="0" err="1"/>
              <a:t>bir</a:t>
            </a:r>
            <a:r>
              <a:rPr lang="en-GB" sz="1900" i="1" dirty="0"/>
              <a:t> </a:t>
            </a:r>
            <a:r>
              <a:rPr lang="en-GB" sz="1900" i="1" dirty="0" err="1"/>
              <a:t>dille</a:t>
            </a:r>
            <a:r>
              <a:rPr lang="en-GB" sz="1900" i="1" dirty="0"/>
              <a:t> </a:t>
            </a:r>
            <a:r>
              <a:rPr lang="en-GB" sz="1900" i="1" dirty="0" err="1"/>
              <a:t>bahsederler</a:t>
            </a:r>
            <a:r>
              <a:rPr lang="en-GB" sz="1900" i="1" dirty="0"/>
              <a:t>. </a:t>
            </a:r>
            <a:r>
              <a:rPr lang="en-GB" sz="1900" i="1" dirty="0" err="1"/>
              <a:t>Kendilerini</a:t>
            </a:r>
            <a:r>
              <a:rPr lang="en-GB" sz="1900" i="1" dirty="0"/>
              <a:t> </a:t>
            </a:r>
            <a:r>
              <a:rPr lang="en-GB" sz="1900" i="1" dirty="0" err="1"/>
              <a:t>naza</a:t>
            </a:r>
            <a:r>
              <a:rPr lang="en-GB" sz="1900" i="1" dirty="0"/>
              <a:t> </a:t>
            </a:r>
            <a:r>
              <a:rPr lang="en-GB" sz="1900" i="1" dirty="0" err="1"/>
              <a:t>çekenler</a:t>
            </a:r>
            <a:r>
              <a:rPr lang="en-GB" sz="1900" i="1" dirty="0"/>
              <a:t> </a:t>
            </a:r>
            <a:r>
              <a:rPr lang="en-GB" sz="1900" i="1" dirty="0" err="1"/>
              <a:t>ancak</a:t>
            </a:r>
            <a:r>
              <a:rPr lang="en-GB" sz="1900" i="1" dirty="0"/>
              <a:t> </a:t>
            </a:r>
            <a:r>
              <a:rPr lang="en-GB" sz="1900" i="1" dirty="0" err="1"/>
              <a:t>sahte</a:t>
            </a:r>
            <a:r>
              <a:rPr lang="en-GB" sz="1900" i="1" dirty="0"/>
              <a:t> </a:t>
            </a:r>
            <a:r>
              <a:rPr lang="en-GB" sz="1900" i="1" dirty="0" err="1"/>
              <a:t>okuyuculardır</a:t>
            </a:r>
            <a:r>
              <a:rPr lang="en-GB" sz="1900" i="1" dirty="0"/>
              <a:t>. </a:t>
            </a:r>
            <a:r>
              <a:rPr lang="en-GB" sz="1900" i="1" dirty="0" err="1"/>
              <a:t>Goethe'nin</a:t>
            </a:r>
            <a:r>
              <a:rPr lang="en-GB" sz="1900" i="1" dirty="0"/>
              <a:t> </a:t>
            </a:r>
            <a:r>
              <a:rPr lang="en-GB" sz="1900" i="1" dirty="0" err="1"/>
              <a:t>şu</a:t>
            </a:r>
            <a:r>
              <a:rPr lang="en-GB" sz="1900" i="1" dirty="0"/>
              <a:t> </a:t>
            </a:r>
            <a:r>
              <a:rPr lang="en-GB" sz="1900" i="1" dirty="0" err="1"/>
              <a:t>sözünü</a:t>
            </a:r>
            <a:r>
              <a:rPr lang="en-GB" sz="1900" i="1" dirty="0"/>
              <a:t> </a:t>
            </a:r>
            <a:r>
              <a:rPr lang="en-GB" sz="1900" i="1" dirty="0" err="1"/>
              <a:t>asla</a:t>
            </a:r>
            <a:r>
              <a:rPr lang="en-GB" sz="1900" i="1" dirty="0"/>
              <a:t> </a:t>
            </a:r>
            <a:r>
              <a:rPr lang="en-GB" sz="1900" i="1" dirty="0" err="1"/>
              <a:t>unutmayalım</a:t>
            </a:r>
            <a:r>
              <a:rPr lang="en-GB" sz="1900" i="1" dirty="0"/>
              <a:t>: “</a:t>
            </a:r>
            <a:r>
              <a:rPr lang="en-GB" sz="1900" i="1" dirty="0" err="1"/>
              <a:t>İçinde</a:t>
            </a:r>
            <a:r>
              <a:rPr lang="en-GB" sz="1900" i="1" dirty="0"/>
              <a:t> </a:t>
            </a:r>
            <a:r>
              <a:rPr lang="en-GB" sz="1900" i="1" dirty="0" err="1"/>
              <a:t>iyi</a:t>
            </a:r>
            <a:r>
              <a:rPr lang="en-GB" sz="1900" i="1" dirty="0"/>
              <a:t> </a:t>
            </a:r>
            <a:r>
              <a:rPr lang="en-GB" sz="1900" i="1" dirty="0" err="1"/>
              <a:t>bir</a:t>
            </a:r>
            <a:r>
              <a:rPr lang="en-GB" sz="1900" i="1" dirty="0"/>
              <a:t> </a:t>
            </a:r>
            <a:r>
              <a:rPr lang="en-GB" sz="1900" i="1" dirty="0" err="1"/>
              <a:t>tarafı</a:t>
            </a:r>
            <a:r>
              <a:rPr lang="en-GB" sz="1900" i="1" dirty="0"/>
              <a:t> </a:t>
            </a:r>
            <a:r>
              <a:rPr lang="en-GB" sz="1900" i="1" dirty="0" err="1"/>
              <a:t>bulunmayacak</a:t>
            </a:r>
            <a:r>
              <a:rPr lang="en-GB" sz="1900" i="1" dirty="0"/>
              <a:t> </a:t>
            </a:r>
            <a:r>
              <a:rPr lang="en-GB" sz="1900" i="1" dirty="0" err="1"/>
              <a:t>kadar</a:t>
            </a:r>
            <a:r>
              <a:rPr lang="en-GB" sz="1900" i="1" dirty="0"/>
              <a:t> </a:t>
            </a:r>
            <a:r>
              <a:rPr lang="en-GB" sz="1900" i="1" dirty="0" err="1"/>
              <a:t>kötü</a:t>
            </a:r>
            <a:r>
              <a:rPr lang="en-GB" sz="1900" i="1" dirty="0"/>
              <a:t> </a:t>
            </a:r>
            <a:r>
              <a:rPr lang="en-GB" sz="1900" i="1" dirty="0" err="1"/>
              <a:t>kitap</a:t>
            </a:r>
            <a:r>
              <a:rPr lang="en-GB" sz="1900" i="1" dirty="0"/>
              <a:t> </a:t>
            </a:r>
            <a:r>
              <a:rPr lang="en-GB" sz="1900" i="1" dirty="0" err="1"/>
              <a:t>yoktur</a:t>
            </a:r>
            <a:r>
              <a:rPr lang="en-GB" sz="1900" i="1" dirty="0"/>
              <a:t>.” </a:t>
            </a:r>
            <a:r>
              <a:rPr lang="en-GB" sz="1900" i="1" dirty="0" err="1"/>
              <a:t>Okumadığını</a:t>
            </a:r>
            <a:r>
              <a:rPr lang="en-GB" sz="1900" i="1" dirty="0"/>
              <a:t> </a:t>
            </a:r>
            <a:r>
              <a:rPr lang="en-GB" sz="1900" i="1" dirty="0" err="1"/>
              <a:t>söylemek</a:t>
            </a:r>
            <a:r>
              <a:rPr lang="en-GB" sz="1900" i="1" dirty="0"/>
              <a:t> </a:t>
            </a:r>
            <a:r>
              <a:rPr lang="en-GB" sz="1900" i="1" dirty="0" err="1"/>
              <a:t>cesaretini</a:t>
            </a:r>
            <a:r>
              <a:rPr lang="en-GB" sz="1900" i="1" dirty="0"/>
              <a:t> </a:t>
            </a:r>
            <a:r>
              <a:rPr lang="en-GB" sz="1900" i="1" dirty="0" err="1"/>
              <a:t>gösterecek</a:t>
            </a:r>
            <a:r>
              <a:rPr lang="en-GB" sz="1900" i="1" dirty="0"/>
              <a:t> </a:t>
            </a:r>
            <a:r>
              <a:rPr lang="en-GB" sz="1900" i="1" dirty="0" err="1"/>
              <a:t>az</a:t>
            </a:r>
            <a:r>
              <a:rPr lang="en-GB" sz="1900" i="1" dirty="0"/>
              <a:t> </a:t>
            </a:r>
            <a:r>
              <a:rPr lang="en-GB" sz="1900" i="1" dirty="0" err="1"/>
              <a:t>insan</a:t>
            </a:r>
            <a:r>
              <a:rPr lang="en-GB" sz="1900" i="1" dirty="0"/>
              <a:t> </a:t>
            </a:r>
            <a:r>
              <a:rPr lang="en-GB" sz="1900" i="1" dirty="0" err="1"/>
              <a:t>vardır</a:t>
            </a:r>
            <a:r>
              <a:rPr lang="en-GB" sz="1900" i="1" dirty="0"/>
              <a:t>. Bu </a:t>
            </a:r>
            <a:r>
              <a:rPr lang="en-GB" sz="1900" i="1" dirty="0" err="1"/>
              <a:t>gibilere</a:t>
            </a:r>
            <a:r>
              <a:rPr lang="en-GB" sz="1900" i="1" dirty="0"/>
              <a:t> </a:t>
            </a:r>
            <a:r>
              <a:rPr lang="en-GB" sz="1900" i="1" dirty="0" err="1"/>
              <a:t>Rousseau'yu</a:t>
            </a:r>
            <a:r>
              <a:rPr lang="en-GB" sz="1900" i="1" dirty="0"/>
              <a:t> (</a:t>
            </a:r>
            <a:r>
              <a:rPr lang="en-GB" sz="1900" i="1" dirty="0" err="1"/>
              <a:t>Ruso</a:t>
            </a:r>
            <a:r>
              <a:rPr lang="en-GB" sz="1900" i="1" dirty="0"/>
              <a:t>), </a:t>
            </a:r>
            <a:r>
              <a:rPr lang="en-GB" sz="1900" i="1" dirty="0" err="1"/>
              <a:t>Montesquieu'yu</a:t>
            </a:r>
            <a:r>
              <a:rPr lang="en-GB" sz="1900" i="1" dirty="0"/>
              <a:t> (</a:t>
            </a:r>
            <a:r>
              <a:rPr lang="en-GB" sz="1900" i="1" dirty="0" err="1"/>
              <a:t>Monteskiyö</a:t>
            </a:r>
            <a:r>
              <a:rPr lang="en-GB" sz="1900" i="1" dirty="0"/>
              <a:t>), </a:t>
            </a:r>
            <a:r>
              <a:rPr lang="en-GB" sz="1900" i="1" dirty="0" err="1"/>
              <a:t>Chateaubriand'ı</a:t>
            </a:r>
            <a:r>
              <a:rPr lang="en-GB" sz="1900" i="1" dirty="0"/>
              <a:t> (</a:t>
            </a:r>
            <a:r>
              <a:rPr lang="en-GB" sz="1900" i="1" dirty="0" err="1"/>
              <a:t>Şatobriyan</a:t>
            </a:r>
            <a:r>
              <a:rPr lang="en-GB" sz="1900" i="1" dirty="0"/>
              <a:t>) </a:t>
            </a:r>
            <a:r>
              <a:rPr lang="en-GB" sz="1900" i="1" dirty="0" err="1"/>
              <a:t>övün</a:t>
            </a:r>
            <a:r>
              <a:rPr lang="en-GB" sz="1900" i="1" dirty="0"/>
              <a:t>, </a:t>
            </a:r>
            <a:r>
              <a:rPr lang="en-GB" sz="1900" i="1" dirty="0" err="1"/>
              <a:t>okumamış</a:t>
            </a:r>
            <a:r>
              <a:rPr lang="en-GB" sz="1900" i="1" dirty="0"/>
              <a:t> </a:t>
            </a:r>
            <a:r>
              <a:rPr lang="en-GB" sz="1900" i="1" dirty="0" err="1"/>
              <a:t>olduklarından</a:t>
            </a:r>
            <a:r>
              <a:rPr lang="en-GB" sz="1900" i="1" dirty="0"/>
              <a:t> </a:t>
            </a:r>
            <a:r>
              <a:rPr lang="en-GB" sz="1900" i="1" dirty="0" err="1"/>
              <a:t>küçümser</a:t>
            </a:r>
            <a:r>
              <a:rPr lang="en-GB" sz="1900" i="1" dirty="0"/>
              <a:t> </a:t>
            </a:r>
            <a:r>
              <a:rPr lang="en-GB" sz="1900" i="1" dirty="0" err="1"/>
              <a:t>bir</a:t>
            </a:r>
            <a:r>
              <a:rPr lang="en-GB" sz="1900" i="1" dirty="0"/>
              <a:t> </a:t>
            </a:r>
            <a:r>
              <a:rPr lang="en-GB" sz="1900" i="1" dirty="0" err="1"/>
              <a:t>eda</a:t>
            </a:r>
            <a:r>
              <a:rPr lang="en-GB" sz="1900" i="1" dirty="0"/>
              <a:t> </a:t>
            </a:r>
            <a:r>
              <a:rPr lang="en-GB" sz="1900" i="1" dirty="0" err="1"/>
              <a:t>ile</a:t>
            </a:r>
            <a:r>
              <a:rPr lang="en-GB" sz="1900" i="1" dirty="0"/>
              <a:t> </a:t>
            </a:r>
            <a:r>
              <a:rPr lang="en-GB" sz="1900" i="1" dirty="0" err="1"/>
              <a:t>cevap</a:t>
            </a:r>
            <a:r>
              <a:rPr lang="en-GB" sz="1900" i="1" dirty="0"/>
              <a:t> </a:t>
            </a:r>
            <a:r>
              <a:rPr lang="en-GB" sz="1900" i="1" dirty="0" err="1"/>
              <a:t>verirler</a:t>
            </a:r>
            <a:r>
              <a:rPr lang="en-GB" sz="1900" i="1" dirty="0"/>
              <a:t>.”</a:t>
            </a:r>
            <a:endParaRPr lang="tr-TR" sz="1900" dirty="0"/>
          </a:p>
        </p:txBody>
      </p:sp>
      <p:sp>
        <p:nvSpPr>
          <p:cNvPr id="4" name="Alt Bilgi Yer Tutucusu 3">
            <a:extLst>
              <a:ext uri="{FF2B5EF4-FFF2-40B4-BE49-F238E27FC236}">
                <a16:creationId xmlns:a16="http://schemas.microsoft.com/office/drawing/2014/main" id="{C91648B5-D5AA-4412-9C45-5CD473104A7E}"/>
              </a:ext>
            </a:extLst>
          </p:cNvPr>
          <p:cNvSpPr>
            <a:spLocks noGrp="1"/>
          </p:cNvSpPr>
          <p:nvPr>
            <p:ph type="ftr" sz="quarter" idx="11"/>
          </p:nvPr>
        </p:nvSpPr>
        <p:spPr/>
        <p:txBody>
          <a:bodyPr/>
          <a:lstStyle/>
          <a:p>
            <a:r>
              <a:rPr lang="tr-TR"/>
              <a:t>KBUZEM</a:t>
            </a:r>
          </a:p>
          <a:p>
            <a:r>
              <a:rPr lang="tr-TR"/>
              <a:t>Karabük Üniversitesi</a:t>
            </a:r>
          </a:p>
          <a:p>
            <a:r>
              <a:rPr lang="tr-TR"/>
              <a:t>Uzaktan Eğitim Uygulama ve Araştırma Merkezi</a:t>
            </a:r>
            <a:endParaRPr lang="tr-TR" dirty="0"/>
          </a:p>
        </p:txBody>
      </p:sp>
      <p:sp>
        <p:nvSpPr>
          <p:cNvPr id="5" name="Slayt Numarası Yer Tutucusu 4">
            <a:extLst>
              <a:ext uri="{FF2B5EF4-FFF2-40B4-BE49-F238E27FC236}">
                <a16:creationId xmlns:a16="http://schemas.microsoft.com/office/drawing/2014/main" id="{6BCA5D6B-08C0-45FB-AF9E-5842905E3CCD}"/>
              </a:ext>
            </a:extLst>
          </p:cNvPr>
          <p:cNvSpPr>
            <a:spLocks noGrp="1"/>
          </p:cNvSpPr>
          <p:nvPr>
            <p:ph type="sldNum" sz="quarter" idx="12"/>
          </p:nvPr>
        </p:nvSpPr>
        <p:spPr/>
        <p:txBody>
          <a:bodyPr/>
          <a:lstStyle/>
          <a:p>
            <a:fld id="{F5241D30-471F-4A7E-8796-A38B74581AEE}" type="slidenum">
              <a:rPr lang="tr-TR" smtClean="0"/>
              <a:pPr/>
              <a:t>27</a:t>
            </a:fld>
            <a:endParaRPr lang="tr-TR"/>
          </a:p>
        </p:txBody>
      </p:sp>
    </p:spTree>
    <p:extLst>
      <p:ext uri="{BB962C8B-B14F-4D97-AF65-F5344CB8AC3E}">
        <p14:creationId xmlns:p14="http://schemas.microsoft.com/office/powerpoint/2010/main" val="406098778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6EC34491-3143-4D4C-9708-4E9EB5042C45}"/>
              </a:ext>
            </a:extLst>
          </p:cNvPr>
          <p:cNvSpPr>
            <a:spLocks noGrp="1"/>
          </p:cNvSpPr>
          <p:nvPr>
            <p:ph type="title"/>
          </p:nvPr>
        </p:nvSpPr>
        <p:spPr/>
        <p:txBody>
          <a:bodyPr/>
          <a:lstStyle/>
          <a:p>
            <a:r>
              <a:rPr lang="en-GB" dirty="0"/>
              <a:t>Düşünceyi Geliştirme Yolları</a:t>
            </a:r>
            <a:endParaRPr lang="tr-TR" dirty="0"/>
          </a:p>
        </p:txBody>
      </p:sp>
      <p:sp>
        <p:nvSpPr>
          <p:cNvPr id="3" name="İçerik Yer Tutucusu 2">
            <a:extLst>
              <a:ext uri="{FF2B5EF4-FFF2-40B4-BE49-F238E27FC236}">
                <a16:creationId xmlns:a16="http://schemas.microsoft.com/office/drawing/2014/main" id="{4978644A-C3C4-4B71-9955-F80D3311A92C}"/>
              </a:ext>
            </a:extLst>
          </p:cNvPr>
          <p:cNvSpPr>
            <a:spLocks noGrp="1"/>
          </p:cNvSpPr>
          <p:nvPr>
            <p:ph idx="1"/>
          </p:nvPr>
        </p:nvSpPr>
        <p:spPr/>
        <p:txBody>
          <a:bodyPr>
            <a:normAutofit fontScale="85000" lnSpcReduction="10000"/>
          </a:bodyPr>
          <a:lstStyle/>
          <a:p>
            <a:pPr marL="0" indent="0" algn="just">
              <a:buNone/>
            </a:pPr>
            <a:r>
              <a:rPr lang="en-GB" b="1" dirty="0" err="1"/>
              <a:t>Sayısal</a:t>
            </a:r>
            <a:r>
              <a:rPr lang="en-GB" b="1" dirty="0"/>
              <a:t> </a:t>
            </a:r>
            <a:r>
              <a:rPr lang="en-GB" b="1" dirty="0" err="1"/>
              <a:t>Verilerden</a:t>
            </a:r>
            <a:r>
              <a:rPr lang="en-GB" b="1" dirty="0"/>
              <a:t> </a:t>
            </a:r>
            <a:r>
              <a:rPr lang="en-GB" b="1" dirty="0" err="1"/>
              <a:t>Yararlanma</a:t>
            </a:r>
            <a:endParaRPr lang="tr-TR" b="1" dirty="0"/>
          </a:p>
          <a:p>
            <a:pPr marL="0" indent="0" algn="just">
              <a:buNone/>
            </a:pPr>
            <a:r>
              <a:rPr lang="tr-TR" dirty="0"/>
              <a:t>Düşünceyi inandırıcı kılmanın yollarından biri de sayısal verilerden yararlanmadır. İnsanlar okuduklarının sayılarla desteklendiğini görürlerse yazıyı daha da inandırıcı bulurlar. Sayısal verilerden yararlanmaya bilimsel verilerden yararlanma adı da verilebilmektedir.</a:t>
            </a:r>
          </a:p>
          <a:p>
            <a:pPr marL="0" indent="0" algn="just">
              <a:buNone/>
            </a:pPr>
            <a:r>
              <a:rPr lang="en-GB" b="1" dirty="0"/>
              <a:t> </a:t>
            </a:r>
            <a:endParaRPr lang="tr-TR" dirty="0"/>
          </a:p>
          <a:p>
            <a:pPr marL="0" indent="0" algn="just">
              <a:buNone/>
            </a:pPr>
            <a:r>
              <a:rPr lang="en-GB" b="1" dirty="0" err="1"/>
              <a:t>Örnek</a:t>
            </a:r>
            <a:r>
              <a:rPr lang="en-GB" b="1" dirty="0"/>
              <a:t> </a:t>
            </a:r>
            <a:r>
              <a:rPr lang="en-GB" b="1" dirty="0" err="1"/>
              <a:t>Metin</a:t>
            </a:r>
            <a:r>
              <a:rPr lang="en-GB" b="1" dirty="0"/>
              <a:t> </a:t>
            </a:r>
            <a:endParaRPr lang="tr-TR" dirty="0"/>
          </a:p>
          <a:p>
            <a:pPr marL="0" indent="0" algn="just">
              <a:buNone/>
            </a:pPr>
            <a:r>
              <a:rPr lang="en-GB" b="1" i="1" dirty="0"/>
              <a:t> </a:t>
            </a:r>
            <a:r>
              <a:rPr lang="tr-TR" b="1" i="1" dirty="0"/>
              <a:t>“Adapazarı Şeker Fabrikası 1953’te işletmeye açıldı. </a:t>
            </a:r>
            <a:r>
              <a:rPr lang="fr-FR" b="1" i="1" dirty="0" err="1"/>
              <a:t>Kuruluşta</a:t>
            </a:r>
            <a:r>
              <a:rPr lang="fr-FR" b="1" i="1" dirty="0"/>
              <a:t> </a:t>
            </a:r>
            <a:r>
              <a:rPr lang="fr-FR" b="1" i="1" dirty="0" err="1"/>
              <a:t>günde</a:t>
            </a:r>
            <a:r>
              <a:rPr lang="fr-FR" b="1" i="1" dirty="0"/>
              <a:t> 1800 ton </a:t>
            </a:r>
            <a:r>
              <a:rPr lang="fr-FR" b="1" i="1" dirty="0" err="1"/>
              <a:t>olan</a:t>
            </a:r>
            <a:r>
              <a:rPr lang="fr-FR" b="1" i="1" dirty="0"/>
              <a:t> </a:t>
            </a:r>
            <a:r>
              <a:rPr lang="fr-FR" b="1" i="1" dirty="0" err="1"/>
              <a:t>pancar</a:t>
            </a:r>
            <a:r>
              <a:rPr lang="fr-FR" b="1" i="1" dirty="0"/>
              <a:t> </a:t>
            </a:r>
            <a:r>
              <a:rPr lang="tr-TR" b="1" i="1" dirty="0"/>
              <a:t>işleme kapasitesi 1980’de 6000 tona çıkarıldı. Bu büyük bir gelişme.”</a:t>
            </a:r>
          </a:p>
          <a:p>
            <a:pPr marL="0" indent="0" algn="just">
              <a:buNone/>
            </a:pPr>
            <a:endParaRPr lang="tr-TR" dirty="0"/>
          </a:p>
        </p:txBody>
      </p:sp>
      <p:sp>
        <p:nvSpPr>
          <p:cNvPr id="4" name="Alt Bilgi Yer Tutucusu 3">
            <a:extLst>
              <a:ext uri="{FF2B5EF4-FFF2-40B4-BE49-F238E27FC236}">
                <a16:creationId xmlns:a16="http://schemas.microsoft.com/office/drawing/2014/main" id="{C91648B5-D5AA-4412-9C45-5CD473104A7E}"/>
              </a:ext>
            </a:extLst>
          </p:cNvPr>
          <p:cNvSpPr>
            <a:spLocks noGrp="1"/>
          </p:cNvSpPr>
          <p:nvPr>
            <p:ph type="ftr" sz="quarter" idx="11"/>
          </p:nvPr>
        </p:nvSpPr>
        <p:spPr/>
        <p:txBody>
          <a:bodyPr/>
          <a:lstStyle/>
          <a:p>
            <a:r>
              <a:rPr lang="tr-TR"/>
              <a:t>KBUZEM</a:t>
            </a:r>
          </a:p>
          <a:p>
            <a:r>
              <a:rPr lang="tr-TR"/>
              <a:t>Karabük Üniversitesi</a:t>
            </a:r>
          </a:p>
          <a:p>
            <a:r>
              <a:rPr lang="tr-TR"/>
              <a:t>Uzaktan Eğitim Uygulama ve Araştırma Merkezi</a:t>
            </a:r>
            <a:endParaRPr lang="tr-TR" dirty="0"/>
          </a:p>
        </p:txBody>
      </p:sp>
      <p:sp>
        <p:nvSpPr>
          <p:cNvPr id="5" name="Slayt Numarası Yer Tutucusu 4">
            <a:extLst>
              <a:ext uri="{FF2B5EF4-FFF2-40B4-BE49-F238E27FC236}">
                <a16:creationId xmlns:a16="http://schemas.microsoft.com/office/drawing/2014/main" id="{6BCA5D6B-08C0-45FB-AF9E-5842905E3CCD}"/>
              </a:ext>
            </a:extLst>
          </p:cNvPr>
          <p:cNvSpPr>
            <a:spLocks noGrp="1"/>
          </p:cNvSpPr>
          <p:nvPr>
            <p:ph type="sldNum" sz="quarter" idx="12"/>
          </p:nvPr>
        </p:nvSpPr>
        <p:spPr/>
        <p:txBody>
          <a:bodyPr/>
          <a:lstStyle/>
          <a:p>
            <a:fld id="{F5241D30-471F-4A7E-8796-A38B74581AEE}" type="slidenum">
              <a:rPr lang="tr-TR" smtClean="0"/>
              <a:pPr/>
              <a:t>28</a:t>
            </a:fld>
            <a:endParaRPr lang="tr-TR"/>
          </a:p>
        </p:txBody>
      </p:sp>
    </p:spTree>
    <p:extLst>
      <p:ext uri="{BB962C8B-B14F-4D97-AF65-F5344CB8AC3E}">
        <p14:creationId xmlns:p14="http://schemas.microsoft.com/office/powerpoint/2010/main" val="215418131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6EC34491-3143-4D4C-9708-4E9EB5042C45}"/>
              </a:ext>
            </a:extLst>
          </p:cNvPr>
          <p:cNvSpPr>
            <a:spLocks noGrp="1"/>
          </p:cNvSpPr>
          <p:nvPr>
            <p:ph type="title"/>
          </p:nvPr>
        </p:nvSpPr>
        <p:spPr/>
        <p:txBody>
          <a:bodyPr/>
          <a:lstStyle/>
          <a:p>
            <a:r>
              <a:rPr lang="en-GB" dirty="0"/>
              <a:t>Düşünceyi Geliştirme Yolları</a:t>
            </a:r>
            <a:endParaRPr lang="tr-TR" dirty="0"/>
          </a:p>
        </p:txBody>
      </p:sp>
      <p:sp>
        <p:nvSpPr>
          <p:cNvPr id="3" name="İçerik Yer Tutucusu 2">
            <a:extLst>
              <a:ext uri="{FF2B5EF4-FFF2-40B4-BE49-F238E27FC236}">
                <a16:creationId xmlns:a16="http://schemas.microsoft.com/office/drawing/2014/main" id="{4978644A-C3C4-4B71-9955-F80D3311A92C}"/>
              </a:ext>
            </a:extLst>
          </p:cNvPr>
          <p:cNvSpPr>
            <a:spLocks noGrp="1"/>
          </p:cNvSpPr>
          <p:nvPr>
            <p:ph idx="1"/>
          </p:nvPr>
        </p:nvSpPr>
        <p:spPr/>
        <p:txBody>
          <a:bodyPr>
            <a:normAutofit fontScale="70000" lnSpcReduction="20000"/>
          </a:bodyPr>
          <a:lstStyle/>
          <a:p>
            <a:pPr marL="0" indent="0" algn="just">
              <a:buNone/>
            </a:pPr>
            <a:r>
              <a:rPr lang="en-GB" b="1" dirty="0" err="1"/>
              <a:t>Örnek</a:t>
            </a:r>
            <a:r>
              <a:rPr lang="en-GB" b="1" dirty="0"/>
              <a:t> </a:t>
            </a:r>
            <a:r>
              <a:rPr lang="en-GB" b="1" dirty="0" err="1"/>
              <a:t>Metin</a:t>
            </a:r>
            <a:r>
              <a:rPr lang="en-GB" b="1" dirty="0"/>
              <a:t> </a:t>
            </a:r>
            <a:endParaRPr lang="tr-TR" dirty="0"/>
          </a:p>
          <a:p>
            <a:pPr marL="0" indent="0" algn="just">
              <a:buNone/>
            </a:pPr>
            <a:r>
              <a:rPr lang="en-GB" dirty="0"/>
              <a:t>“</a:t>
            </a:r>
            <a:r>
              <a:rPr lang="en-GB" i="1" dirty="0" err="1"/>
              <a:t>Dünya</a:t>
            </a:r>
            <a:r>
              <a:rPr lang="en-GB" i="1" dirty="0"/>
              <a:t> </a:t>
            </a:r>
            <a:r>
              <a:rPr lang="en-GB" i="1" dirty="0" err="1"/>
              <a:t>Sağlık</a:t>
            </a:r>
            <a:r>
              <a:rPr lang="en-GB" i="1" dirty="0"/>
              <a:t> </a:t>
            </a:r>
            <a:r>
              <a:rPr lang="en-GB" i="1" dirty="0" err="1"/>
              <a:t>Örgütünün</a:t>
            </a:r>
            <a:r>
              <a:rPr lang="en-GB" i="1" dirty="0"/>
              <a:t> (WHO) </a:t>
            </a:r>
            <a:r>
              <a:rPr lang="en-GB" i="1" dirty="0" err="1"/>
              <a:t>verilerine</a:t>
            </a:r>
            <a:r>
              <a:rPr lang="en-GB" i="1" dirty="0"/>
              <a:t> </a:t>
            </a:r>
            <a:r>
              <a:rPr lang="en-GB" i="1" dirty="0" err="1"/>
              <a:t>göre</a:t>
            </a:r>
            <a:r>
              <a:rPr lang="en-GB" i="1" dirty="0"/>
              <a:t> </a:t>
            </a:r>
            <a:r>
              <a:rPr lang="en-GB" i="1" dirty="0" err="1"/>
              <a:t>inme</a:t>
            </a:r>
            <a:r>
              <a:rPr lang="en-GB" i="1" dirty="0"/>
              <a:t> (</a:t>
            </a:r>
            <a:r>
              <a:rPr lang="en-GB" i="1" dirty="0" err="1"/>
              <a:t>felç</a:t>
            </a:r>
            <a:r>
              <a:rPr lang="en-GB" i="1" dirty="0"/>
              <a:t>), </a:t>
            </a:r>
            <a:r>
              <a:rPr lang="en-GB" i="1" dirty="0" err="1"/>
              <a:t>dünyada</a:t>
            </a:r>
            <a:r>
              <a:rPr lang="en-GB" i="1" dirty="0"/>
              <a:t> </a:t>
            </a:r>
            <a:r>
              <a:rPr lang="en-GB" i="1" dirty="0" err="1"/>
              <a:t>kalp</a:t>
            </a:r>
            <a:r>
              <a:rPr lang="en-GB" i="1" dirty="0"/>
              <a:t> </a:t>
            </a:r>
            <a:r>
              <a:rPr lang="en-GB" i="1" dirty="0" err="1"/>
              <a:t>hastalıkları</a:t>
            </a:r>
            <a:r>
              <a:rPr lang="en-GB" i="1" dirty="0"/>
              <a:t> </a:t>
            </a:r>
            <a:r>
              <a:rPr lang="en-GB" i="1" dirty="0" err="1"/>
              <a:t>ve</a:t>
            </a:r>
            <a:r>
              <a:rPr lang="en-GB" i="1" dirty="0"/>
              <a:t> </a:t>
            </a:r>
            <a:r>
              <a:rPr lang="en-GB" i="1" dirty="0" err="1"/>
              <a:t>tüm</a:t>
            </a:r>
            <a:r>
              <a:rPr lang="en-GB" i="1" dirty="0"/>
              <a:t> </a:t>
            </a:r>
            <a:r>
              <a:rPr lang="en-GB" i="1" dirty="0" err="1"/>
              <a:t>kanserlerin</a:t>
            </a:r>
            <a:r>
              <a:rPr lang="en-GB" i="1" dirty="0"/>
              <a:t> </a:t>
            </a:r>
            <a:r>
              <a:rPr lang="en-GB" i="1" dirty="0" err="1"/>
              <a:t>toplamından</a:t>
            </a:r>
            <a:r>
              <a:rPr lang="en-GB" i="1" dirty="0"/>
              <a:t> </a:t>
            </a:r>
            <a:r>
              <a:rPr lang="en-GB" i="1" dirty="0" err="1"/>
              <a:t>sonra</a:t>
            </a:r>
            <a:r>
              <a:rPr lang="en-GB" i="1" dirty="0"/>
              <a:t> </a:t>
            </a:r>
            <a:r>
              <a:rPr lang="en-GB" i="1" dirty="0" err="1"/>
              <a:t>üçüncü</a:t>
            </a:r>
            <a:r>
              <a:rPr lang="en-GB" i="1" dirty="0"/>
              <a:t> </a:t>
            </a:r>
            <a:r>
              <a:rPr lang="en-GB" i="1" dirty="0" err="1"/>
              <a:t>sırada</a:t>
            </a:r>
            <a:r>
              <a:rPr lang="en-GB" i="1" dirty="0"/>
              <a:t> </a:t>
            </a:r>
            <a:r>
              <a:rPr lang="en-GB" i="1" dirty="0" err="1"/>
              <a:t>yer</a:t>
            </a:r>
            <a:r>
              <a:rPr lang="en-GB" i="1" dirty="0"/>
              <a:t> </a:t>
            </a:r>
            <a:r>
              <a:rPr lang="en-GB" i="1" dirty="0" err="1"/>
              <a:t>alan</a:t>
            </a:r>
            <a:r>
              <a:rPr lang="en-GB" i="1" dirty="0"/>
              <a:t> </a:t>
            </a:r>
            <a:r>
              <a:rPr lang="en-GB" i="1" dirty="0" err="1"/>
              <a:t>ölüm</a:t>
            </a:r>
            <a:r>
              <a:rPr lang="en-GB" i="1" dirty="0"/>
              <a:t> </a:t>
            </a:r>
            <a:r>
              <a:rPr lang="en-GB" i="1" dirty="0" err="1"/>
              <a:t>nedenidir</a:t>
            </a:r>
            <a:r>
              <a:rPr lang="en-GB" i="1" dirty="0"/>
              <a:t>. </a:t>
            </a:r>
            <a:r>
              <a:rPr lang="en-GB" i="1" dirty="0" err="1"/>
              <a:t>Dünyadaki</a:t>
            </a:r>
            <a:r>
              <a:rPr lang="en-GB" i="1" dirty="0"/>
              <a:t> </a:t>
            </a:r>
            <a:r>
              <a:rPr lang="en-GB" i="1" dirty="0" err="1"/>
              <a:t>inmelerin</a:t>
            </a:r>
            <a:r>
              <a:rPr lang="en-GB" i="1" dirty="0"/>
              <a:t> </a:t>
            </a:r>
            <a:r>
              <a:rPr lang="en-GB" i="1" dirty="0" err="1"/>
              <a:t>üçte</a:t>
            </a:r>
            <a:r>
              <a:rPr lang="en-GB" i="1" dirty="0"/>
              <a:t> </a:t>
            </a:r>
            <a:r>
              <a:rPr lang="en-GB" i="1" dirty="0" err="1"/>
              <a:t>ikisi</a:t>
            </a:r>
            <a:r>
              <a:rPr lang="en-GB" i="1" dirty="0"/>
              <a:t> </a:t>
            </a:r>
            <a:r>
              <a:rPr lang="en-GB" i="1" dirty="0" err="1"/>
              <a:t>ise</a:t>
            </a:r>
            <a:r>
              <a:rPr lang="en-GB" i="1" dirty="0"/>
              <a:t> </a:t>
            </a:r>
            <a:r>
              <a:rPr lang="en-GB" i="1" dirty="0" err="1"/>
              <a:t>az</a:t>
            </a:r>
            <a:r>
              <a:rPr lang="en-GB" i="1" dirty="0"/>
              <a:t> </a:t>
            </a:r>
            <a:r>
              <a:rPr lang="en-GB" i="1" dirty="0" err="1"/>
              <a:t>gelişmiş</a:t>
            </a:r>
            <a:r>
              <a:rPr lang="en-GB" i="1" dirty="0"/>
              <a:t> </a:t>
            </a:r>
            <a:r>
              <a:rPr lang="en-GB" i="1" dirty="0" err="1"/>
              <a:t>ve</a:t>
            </a:r>
            <a:r>
              <a:rPr lang="en-GB" i="1" dirty="0"/>
              <a:t> </a:t>
            </a:r>
            <a:r>
              <a:rPr lang="en-GB" i="1" dirty="0" err="1"/>
              <a:t>gelişmekte</a:t>
            </a:r>
            <a:r>
              <a:rPr lang="en-GB" i="1" dirty="0"/>
              <a:t> </a:t>
            </a:r>
            <a:r>
              <a:rPr lang="en-GB" i="1" dirty="0" err="1"/>
              <a:t>olan</a:t>
            </a:r>
            <a:r>
              <a:rPr lang="en-GB" i="1" dirty="0"/>
              <a:t> </a:t>
            </a:r>
            <a:r>
              <a:rPr lang="en-GB" i="1" dirty="0" err="1"/>
              <a:t>ülkelerde</a:t>
            </a:r>
            <a:r>
              <a:rPr lang="en-GB" i="1" dirty="0"/>
              <a:t> </a:t>
            </a:r>
            <a:r>
              <a:rPr lang="en-GB" i="1" dirty="0" err="1"/>
              <a:t>görülmektedir</a:t>
            </a:r>
            <a:r>
              <a:rPr lang="en-GB" i="1" dirty="0"/>
              <a:t>. </a:t>
            </a:r>
            <a:r>
              <a:rPr lang="en-GB" i="1" dirty="0" err="1"/>
              <a:t>İnmeye</a:t>
            </a:r>
            <a:r>
              <a:rPr lang="en-GB" i="1" dirty="0"/>
              <a:t> </a:t>
            </a:r>
            <a:r>
              <a:rPr lang="en-GB" i="1" dirty="0" err="1"/>
              <a:t>bağlı</a:t>
            </a:r>
            <a:r>
              <a:rPr lang="en-GB" i="1" dirty="0"/>
              <a:t> </a:t>
            </a:r>
            <a:r>
              <a:rPr lang="en-GB" i="1" dirty="0" err="1"/>
              <a:t>ölüm</a:t>
            </a:r>
            <a:r>
              <a:rPr lang="en-GB" i="1" dirty="0"/>
              <a:t> </a:t>
            </a:r>
            <a:r>
              <a:rPr lang="en-GB" i="1" dirty="0" err="1"/>
              <a:t>oranının</a:t>
            </a:r>
            <a:r>
              <a:rPr lang="en-GB" i="1" dirty="0"/>
              <a:t> 2020 </a:t>
            </a:r>
            <a:r>
              <a:rPr lang="en-GB" i="1" dirty="0" err="1"/>
              <a:t>yılında</a:t>
            </a:r>
            <a:r>
              <a:rPr lang="en-GB" i="1" dirty="0"/>
              <a:t> </a:t>
            </a:r>
            <a:r>
              <a:rPr lang="en-GB" i="1" dirty="0" err="1"/>
              <a:t>özellikle</a:t>
            </a:r>
            <a:r>
              <a:rPr lang="en-GB" i="1" dirty="0"/>
              <a:t> </a:t>
            </a:r>
            <a:r>
              <a:rPr lang="en-GB" i="1" dirty="0" err="1"/>
              <a:t>yaşlanan</a:t>
            </a:r>
            <a:r>
              <a:rPr lang="en-GB" i="1" dirty="0"/>
              <a:t> </a:t>
            </a:r>
            <a:r>
              <a:rPr lang="en-GB" i="1" dirty="0" err="1"/>
              <a:t>nüfusun</a:t>
            </a:r>
            <a:r>
              <a:rPr lang="en-GB" i="1" dirty="0"/>
              <a:t> </a:t>
            </a:r>
            <a:r>
              <a:rPr lang="en-GB" i="1" dirty="0" err="1"/>
              <a:t>az</a:t>
            </a:r>
            <a:r>
              <a:rPr lang="en-GB" i="1" dirty="0"/>
              <a:t> </a:t>
            </a:r>
            <a:r>
              <a:rPr lang="en-GB" i="1" dirty="0" err="1"/>
              <a:t>gelişmiş</a:t>
            </a:r>
            <a:r>
              <a:rPr lang="en-GB" i="1" dirty="0"/>
              <a:t> </a:t>
            </a:r>
            <a:r>
              <a:rPr lang="en-GB" i="1" dirty="0" err="1"/>
              <a:t>ülkelerde</a:t>
            </a:r>
            <a:r>
              <a:rPr lang="en-GB" i="1" dirty="0"/>
              <a:t> </a:t>
            </a:r>
            <a:r>
              <a:rPr lang="en-GB" i="1" dirty="0" err="1"/>
              <a:t>sigara</a:t>
            </a:r>
            <a:r>
              <a:rPr lang="en-GB" i="1" dirty="0"/>
              <a:t> </a:t>
            </a:r>
            <a:r>
              <a:rPr lang="en-GB" i="1" dirty="0" err="1"/>
              <a:t>içme</a:t>
            </a:r>
            <a:r>
              <a:rPr lang="en-GB" i="1" dirty="0"/>
              <a:t> </a:t>
            </a:r>
            <a:r>
              <a:rPr lang="en-GB" i="1" dirty="0" err="1"/>
              <a:t>alışkanlığının</a:t>
            </a:r>
            <a:r>
              <a:rPr lang="en-GB" i="1" dirty="0"/>
              <a:t> </a:t>
            </a:r>
            <a:r>
              <a:rPr lang="en-GB" i="1" dirty="0" err="1"/>
              <a:t>artması</a:t>
            </a:r>
            <a:r>
              <a:rPr lang="en-GB" i="1" dirty="0"/>
              <a:t> </a:t>
            </a:r>
            <a:r>
              <a:rPr lang="en-GB" i="1" dirty="0" err="1"/>
              <a:t>nedeniyle</a:t>
            </a:r>
            <a:r>
              <a:rPr lang="en-GB" i="1" dirty="0"/>
              <a:t> </a:t>
            </a:r>
            <a:r>
              <a:rPr lang="en-GB" i="1" dirty="0" err="1"/>
              <a:t>iki</a:t>
            </a:r>
            <a:r>
              <a:rPr lang="en-GB" i="1" dirty="0"/>
              <a:t> </a:t>
            </a:r>
            <a:r>
              <a:rPr lang="en-GB" i="1" dirty="0" err="1"/>
              <a:t>katına</a:t>
            </a:r>
            <a:r>
              <a:rPr lang="en-GB" i="1" dirty="0"/>
              <a:t> </a:t>
            </a:r>
            <a:r>
              <a:rPr lang="en-GB" i="1" dirty="0" err="1"/>
              <a:t>çıkacağı</a:t>
            </a:r>
            <a:r>
              <a:rPr lang="en-GB" i="1" dirty="0"/>
              <a:t> </a:t>
            </a:r>
            <a:r>
              <a:rPr lang="en-GB" i="1" dirty="0" err="1"/>
              <a:t>tahmin</a:t>
            </a:r>
            <a:r>
              <a:rPr lang="en-GB" i="1" dirty="0"/>
              <a:t> </a:t>
            </a:r>
            <a:r>
              <a:rPr lang="en-GB" i="1" dirty="0" err="1"/>
              <a:t>edilmektedir</a:t>
            </a:r>
            <a:r>
              <a:rPr lang="en-GB" i="1" dirty="0"/>
              <a:t>. </a:t>
            </a:r>
            <a:r>
              <a:rPr lang="en-GB" i="1" dirty="0" err="1"/>
              <a:t>İnmeyi</a:t>
            </a:r>
            <a:r>
              <a:rPr lang="en-GB" i="1" dirty="0"/>
              <a:t> </a:t>
            </a:r>
            <a:r>
              <a:rPr lang="en-GB" i="1" dirty="0" err="1"/>
              <a:t>oluşturan</a:t>
            </a:r>
            <a:r>
              <a:rPr lang="en-GB" i="1" dirty="0"/>
              <a:t> </a:t>
            </a:r>
            <a:r>
              <a:rPr lang="en-GB" i="1" dirty="0" err="1"/>
              <a:t>değişik</a:t>
            </a:r>
            <a:r>
              <a:rPr lang="en-GB" i="1" dirty="0"/>
              <a:t> risk </a:t>
            </a:r>
            <a:r>
              <a:rPr lang="en-GB" i="1" dirty="0" err="1"/>
              <a:t>faktörleri</a:t>
            </a:r>
            <a:r>
              <a:rPr lang="en-GB" i="1" dirty="0"/>
              <a:t> </a:t>
            </a:r>
            <a:r>
              <a:rPr lang="en-GB" i="1" dirty="0" err="1"/>
              <a:t>vardır</a:t>
            </a:r>
            <a:r>
              <a:rPr lang="en-GB" i="1" dirty="0"/>
              <a:t>; </a:t>
            </a:r>
            <a:r>
              <a:rPr lang="en-GB" i="1" dirty="0" err="1"/>
              <a:t>ancak</a:t>
            </a:r>
            <a:r>
              <a:rPr lang="en-GB" i="1" dirty="0"/>
              <a:t> </a:t>
            </a:r>
            <a:r>
              <a:rPr lang="en-GB" i="1" dirty="0" err="1"/>
              <a:t>gönümüzde</a:t>
            </a:r>
            <a:r>
              <a:rPr lang="en-GB" i="1" dirty="0"/>
              <a:t> </a:t>
            </a:r>
            <a:r>
              <a:rPr lang="en-GB" i="1" dirty="0" err="1"/>
              <a:t>tüm</a:t>
            </a:r>
            <a:r>
              <a:rPr lang="en-GB" i="1" dirty="0"/>
              <a:t> </a:t>
            </a:r>
            <a:r>
              <a:rPr lang="en-GB" i="1" dirty="0" err="1"/>
              <a:t>inmelerin</a:t>
            </a:r>
            <a:r>
              <a:rPr lang="en-GB" i="1" dirty="0"/>
              <a:t> %62’sinden </a:t>
            </a:r>
            <a:r>
              <a:rPr lang="en-GB" i="1" dirty="0" err="1"/>
              <a:t>yüksek</a:t>
            </a:r>
            <a:r>
              <a:rPr lang="en-GB" i="1" dirty="0"/>
              <a:t> </a:t>
            </a:r>
            <a:r>
              <a:rPr lang="en-GB" i="1" dirty="0" err="1"/>
              <a:t>tansiyon</a:t>
            </a:r>
            <a:r>
              <a:rPr lang="en-GB" i="1" dirty="0"/>
              <a:t> </a:t>
            </a:r>
            <a:r>
              <a:rPr lang="en-GB" i="1" dirty="0" err="1"/>
              <a:t>sorumludur</a:t>
            </a:r>
            <a:r>
              <a:rPr lang="en-GB" i="1" dirty="0"/>
              <a:t>.</a:t>
            </a:r>
            <a:r>
              <a:rPr lang="en-GB" dirty="0"/>
              <a:t>”</a:t>
            </a:r>
            <a:endParaRPr lang="tr-TR" dirty="0"/>
          </a:p>
          <a:p>
            <a:pPr marL="0" indent="0" algn="just">
              <a:buNone/>
            </a:pPr>
            <a:r>
              <a:rPr lang="en-GB" sz="2900" b="1" dirty="0"/>
              <a:t> </a:t>
            </a:r>
            <a:endParaRPr lang="tr-TR" sz="2900" dirty="0"/>
          </a:p>
          <a:p>
            <a:pPr marL="0" indent="0" algn="just">
              <a:buNone/>
            </a:pPr>
            <a:r>
              <a:rPr lang="en-GB" b="1" dirty="0" err="1"/>
              <a:t>Örnek</a:t>
            </a:r>
            <a:r>
              <a:rPr lang="en-GB" b="1" dirty="0"/>
              <a:t> </a:t>
            </a:r>
            <a:r>
              <a:rPr lang="en-GB" b="1" dirty="0" err="1"/>
              <a:t>Metin</a:t>
            </a:r>
            <a:r>
              <a:rPr lang="en-GB" b="1" dirty="0"/>
              <a:t> </a:t>
            </a:r>
            <a:endParaRPr lang="tr-TR" dirty="0"/>
          </a:p>
          <a:p>
            <a:pPr marL="0" indent="0" algn="just">
              <a:buNone/>
            </a:pPr>
            <a:r>
              <a:rPr lang="en-GB" i="1" dirty="0"/>
              <a:t>“</a:t>
            </a:r>
            <a:r>
              <a:rPr lang="en-GB" i="1" dirty="0" err="1"/>
              <a:t>Öğrencilerin</a:t>
            </a:r>
            <a:r>
              <a:rPr lang="en-GB" i="1" dirty="0"/>
              <a:t> </a:t>
            </a:r>
            <a:r>
              <a:rPr lang="en-GB" i="1" dirty="0" err="1"/>
              <a:t>çalışırken</a:t>
            </a:r>
            <a:r>
              <a:rPr lang="en-GB" i="1" dirty="0"/>
              <a:t> </a:t>
            </a:r>
            <a:r>
              <a:rPr lang="en-GB" i="1" dirty="0" err="1"/>
              <a:t>ara</a:t>
            </a:r>
            <a:r>
              <a:rPr lang="en-GB" i="1" dirty="0"/>
              <a:t> </a:t>
            </a:r>
            <a:r>
              <a:rPr lang="en-GB" i="1" dirty="0" err="1"/>
              <a:t>verip</a:t>
            </a:r>
            <a:r>
              <a:rPr lang="en-GB" i="1" dirty="0"/>
              <a:t> </a:t>
            </a:r>
            <a:r>
              <a:rPr lang="en-GB" i="1" dirty="0" err="1"/>
              <a:t>dinlenmeleri</a:t>
            </a:r>
            <a:r>
              <a:rPr lang="en-GB" i="1" dirty="0"/>
              <a:t> </a:t>
            </a:r>
            <a:r>
              <a:rPr lang="en-GB" i="1" dirty="0" err="1"/>
              <a:t>gerektiğini</a:t>
            </a:r>
            <a:r>
              <a:rPr lang="en-GB" i="1" dirty="0"/>
              <a:t> </a:t>
            </a:r>
            <a:r>
              <a:rPr lang="en-GB" i="1" dirty="0" err="1"/>
              <a:t>düşünenlerdenim</a:t>
            </a:r>
            <a:r>
              <a:rPr lang="en-GB" i="1" dirty="0"/>
              <a:t>. </a:t>
            </a:r>
            <a:r>
              <a:rPr lang="en-GB" i="1" dirty="0" err="1"/>
              <a:t>Mola</a:t>
            </a:r>
            <a:r>
              <a:rPr lang="en-GB" i="1" dirty="0"/>
              <a:t> </a:t>
            </a:r>
            <a:r>
              <a:rPr lang="en-GB" i="1" dirty="0" err="1"/>
              <a:t>verilmeden</a:t>
            </a:r>
            <a:r>
              <a:rPr lang="en-GB" i="1" dirty="0"/>
              <a:t> </a:t>
            </a:r>
            <a:r>
              <a:rPr lang="en-GB" i="1" dirty="0" err="1"/>
              <a:t>yapılan</a:t>
            </a:r>
            <a:r>
              <a:rPr lang="en-GB" i="1" dirty="0"/>
              <a:t> </a:t>
            </a:r>
            <a:r>
              <a:rPr lang="en-GB" i="1" dirty="0" err="1"/>
              <a:t>uzun</a:t>
            </a:r>
            <a:r>
              <a:rPr lang="en-GB" i="1" dirty="0"/>
              <a:t> </a:t>
            </a:r>
            <a:r>
              <a:rPr lang="en-GB" i="1" dirty="0" err="1"/>
              <a:t>soluklu</a:t>
            </a:r>
            <a:r>
              <a:rPr lang="en-GB" i="1" dirty="0"/>
              <a:t> </a:t>
            </a:r>
            <a:r>
              <a:rPr lang="en-GB" i="1" dirty="0" err="1"/>
              <a:t>bir</a:t>
            </a:r>
            <a:r>
              <a:rPr lang="en-GB" i="1" dirty="0"/>
              <a:t> </a:t>
            </a:r>
            <a:r>
              <a:rPr lang="en-GB" i="1" dirty="0" err="1"/>
              <a:t>çalışma</a:t>
            </a:r>
            <a:r>
              <a:rPr lang="en-GB" i="1" dirty="0"/>
              <a:t>, </a:t>
            </a:r>
            <a:r>
              <a:rPr lang="en-GB" i="1" dirty="0" err="1"/>
              <a:t>verimi</a:t>
            </a:r>
            <a:r>
              <a:rPr lang="en-GB" i="1" dirty="0"/>
              <a:t> </a:t>
            </a:r>
            <a:r>
              <a:rPr lang="en-GB" i="1" dirty="0" err="1"/>
              <a:t>düşürür</a:t>
            </a:r>
            <a:r>
              <a:rPr lang="en-GB" i="1" dirty="0"/>
              <a:t>. </a:t>
            </a:r>
            <a:r>
              <a:rPr lang="en-GB" i="1" dirty="0" err="1"/>
              <a:t>Ellişer</a:t>
            </a:r>
            <a:r>
              <a:rPr lang="en-GB" i="1" dirty="0"/>
              <a:t> </a:t>
            </a:r>
            <a:r>
              <a:rPr lang="en-GB" i="1" dirty="0" err="1"/>
              <a:t>kişiden</a:t>
            </a:r>
            <a:r>
              <a:rPr lang="en-GB" i="1" dirty="0"/>
              <a:t> </a:t>
            </a:r>
            <a:r>
              <a:rPr lang="en-GB" i="1" dirty="0" err="1"/>
              <a:t>oluşan</a:t>
            </a:r>
            <a:r>
              <a:rPr lang="en-GB" i="1" dirty="0"/>
              <a:t> (</a:t>
            </a:r>
            <a:r>
              <a:rPr lang="en-GB" i="1" dirty="0" err="1"/>
              <a:t>bilgi</a:t>
            </a:r>
            <a:r>
              <a:rPr lang="en-GB" i="1" dirty="0"/>
              <a:t> </a:t>
            </a:r>
            <a:r>
              <a:rPr lang="en-GB" i="1" dirty="0" err="1"/>
              <a:t>yelpazesi</a:t>
            </a:r>
            <a:r>
              <a:rPr lang="en-GB" i="1" dirty="0"/>
              <a:t>) </a:t>
            </a:r>
            <a:r>
              <a:rPr lang="en-GB" i="1" dirty="0" err="1"/>
              <a:t>iki</a:t>
            </a:r>
            <a:r>
              <a:rPr lang="en-GB" i="1" dirty="0"/>
              <a:t> </a:t>
            </a:r>
            <a:r>
              <a:rPr lang="en-GB" i="1" dirty="0" err="1"/>
              <a:t>ayrı</a:t>
            </a:r>
            <a:r>
              <a:rPr lang="en-GB" i="1" dirty="0"/>
              <a:t> </a:t>
            </a:r>
            <a:r>
              <a:rPr lang="en-GB" i="1" dirty="0" err="1"/>
              <a:t>gruba</a:t>
            </a:r>
            <a:r>
              <a:rPr lang="en-GB" i="1" dirty="0"/>
              <a:t> </a:t>
            </a:r>
            <a:r>
              <a:rPr lang="en-GB" i="1" dirty="0" err="1"/>
              <a:t>yüz</a:t>
            </a:r>
            <a:r>
              <a:rPr lang="en-GB" i="1" dirty="0"/>
              <a:t> </a:t>
            </a:r>
            <a:r>
              <a:rPr lang="en-GB" i="1" dirty="0" err="1"/>
              <a:t>soruluk</a:t>
            </a:r>
            <a:r>
              <a:rPr lang="en-GB" i="1" dirty="0"/>
              <a:t> </a:t>
            </a:r>
            <a:r>
              <a:rPr lang="en-GB" i="1" dirty="0" err="1"/>
              <a:t>bir</a:t>
            </a:r>
            <a:r>
              <a:rPr lang="en-GB" i="1" dirty="0"/>
              <a:t> test </a:t>
            </a:r>
            <a:r>
              <a:rPr lang="en-GB" i="1" dirty="0" err="1"/>
              <a:t>uygulanır</a:t>
            </a:r>
            <a:r>
              <a:rPr lang="en-GB" i="1" dirty="0"/>
              <a:t>. </a:t>
            </a:r>
            <a:r>
              <a:rPr lang="en-GB" i="1" dirty="0" err="1"/>
              <a:t>Grubun</a:t>
            </a:r>
            <a:r>
              <a:rPr lang="en-GB" i="1" dirty="0"/>
              <a:t> </a:t>
            </a:r>
            <a:r>
              <a:rPr lang="en-GB" i="1" dirty="0" err="1"/>
              <a:t>biri</a:t>
            </a:r>
            <a:r>
              <a:rPr lang="en-GB" i="1" dirty="0"/>
              <a:t>, </a:t>
            </a:r>
            <a:r>
              <a:rPr lang="en-GB" i="1" dirty="0" err="1"/>
              <a:t>testi</a:t>
            </a:r>
            <a:r>
              <a:rPr lang="en-GB" i="1" dirty="0"/>
              <a:t> </a:t>
            </a:r>
            <a:r>
              <a:rPr lang="en-GB" i="1" dirty="0" err="1"/>
              <a:t>hiç</a:t>
            </a:r>
            <a:r>
              <a:rPr lang="en-GB" i="1" dirty="0"/>
              <a:t> </a:t>
            </a:r>
            <a:r>
              <a:rPr lang="en-GB" i="1" dirty="0" err="1"/>
              <a:t>ara</a:t>
            </a:r>
            <a:r>
              <a:rPr lang="en-GB" i="1" dirty="0"/>
              <a:t> </a:t>
            </a:r>
            <a:r>
              <a:rPr lang="en-GB" i="1" dirty="0" err="1"/>
              <a:t>vermeden</a:t>
            </a:r>
            <a:r>
              <a:rPr lang="en-GB" i="1" dirty="0"/>
              <a:t> </a:t>
            </a:r>
            <a:r>
              <a:rPr lang="en-GB" i="1" dirty="0" err="1"/>
              <a:t>yanıtlarken</a:t>
            </a:r>
            <a:r>
              <a:rPr lang="en-GB" i="1" dirty="0"/>
              <a:t>, </a:t>
            </a:r>
            <a:r>
              <a:rPr lang="en-GB" i="1" dirty="0" err="1"/>
              <a:t>diğer</a:t>
            </a:r>
            <a:r>
              <a:rPr lang="en-GB" i="1" dirty="0"/>
              <a:t> </a:t>
            </a:r>
            <a:r>
              <a:rPr lang="en-GB" i="1" dirty="0" err="1"/>
              <a:t>gruba</a:t>
            </a:r>
            <a:r>
              <a:rPr lang="en-GB" i="1" dirty="0"/>
              <a:t> </a:t>
            </a:r>
            <a:r>
              <a:rPr lang="en-GB" i="1" dirty="0" err="1"/>
              <a:t>elli</a:t>
            </a:r>
            <a:r>
              <a:rPr lang="en-GB" i="1" dirty="0"/>
              <a:t> </a:t>
            </a:r>
            <a:r>
              <a:rPr lang="en-GB" i="1" dirty="0" err="1"/>
              <a:t>sorudan</a:t>
            </a:r>
            <a:r>
              <a:rPr lang="en-GB" i="1" dirty="0"/>
              <a:t> </a:t>
            </a:r>
            <a:r>
              <a:rPr lang="en-GB" i="1" dirty="0" err="1"/>
              <a:t>sonra</a:t>
            </a:r>
            <a:r>
              <a:rPr lang="en-GB" i="1" dirty="0"/>
              <a:t> 15 </a:t>
            </a:r>
            <a:r>
              <a:rPr lang="en-GB" i="1" dirty="0" err="1"/>
              <a:t>dakikalık</a:t>
            </a:r>
            <a:r>
              <a:rPr lang="en-GB" i="1" dirty="0"/>
              <a:t> </a:t>
            </a:r>
            <a:r>
              <a:rPr lang="en-GB" i="1" dirty="0" err="1"/>
              <a:t>dinlenme</a:t>
            </a:r>
            <a:r>
              <a:rPr lang="en-GB" i="1" dirty="0"/>
              <a:t> </a:t>
            </a:r>
            <a:r>
              <a:rPr lang="en-GB" i="1" dirty="0" err="1"/>
              <a:t>verilir</a:t>
            </a:r>
            <a:r>
              <a:rPr lang="en-GB" i="1" dirty="0"/>
              <a:t>. </a:t>
            </a:r>
            <a:r>
              <a:rPr lang="en-GB" i="1" dirty="0" err="1"/>
              <a:t>Dinlenme</a:t>
            </a:r>
            <a:r>
              <a:rPr lang="en-GB" i="1" dirty="0"/>
              <a:t> </a:t>
            </a:r>
            <a:r>
              <a:rPr lang="en-GB" i="1" dirty="0" err="1"/>
              <a:t>almayan</a:t>
            </a:r>
            <a:r>
              <a:rPr lang="en-GB" i="1" dirty="0"/>
              <a:t> </a:t>
            </a:r>
            <a:r>
              <a:rPr lang="en-GB" i="1" dirty="0" err="1"/>
              <a:t>grubun</a:t>
            </a:r>
            <a:r>
              <a:rPr lang="en-GB" i="1" dirty="0"/>
              <a:t> </a:t>
            </a:r>
            <a:r>
              <a:rPr lang="en-GB" i="1" dirty="0" err="1"/>
              <a:t>başarısı</a:t>
            </a:r>
            <a:r>
              <a:rPr lang="en-GB" i="1" dirty="0"/>
              <a:t>, </a:t>
            </a:r>
            <a:r>
              <a:rPr lang="en-GB" i="1" dirty="0" err="1"/>
              <a:t>alan</a:t>
            </a:r>
            <a:r>
              <a:rPr lang="en-GB" i="1" dirty="0"/>
              <a:t> </a:t>
            </a:r>
            <a:r>
              <a:rPr lang="en-GB" i="1" dirty="0" err="1"/>
              <a:t>grubun</a:t>
            </a:r>
            <a:r>
              <a:rPr lang="en-GB" i="1" dirty="0"/>
              <a:t> </a:t>
            </a:r>
            <a:r>
              <a:rPr lang="en-GB" i="1" dirty="0" err="1"/>
              <a:t>başarısından</a:t>
            </a:r>
            <a:r>
              <a:rPr lang="en-GB" i="1" dirty="0"/>
              <a:t> %30 </a:t>
            </a:r>
            <a:r>
              <a:rPr lang="en-GB" i="1" dirty="0" err="1"/>
              <a:t>düşük</a:t>
            </a:r>
            <a:r>
              <a:rPr lang="en-GB" i="1" dirty="0"/>
              <a:t> </a:t>
            </a:r>
            <a:r>
              <a:rPr lang="en-GB" i="1" dirty="0" err="1"/>
              <a:t>çıkar</a:t>
            </a:r>
            <a:r>
              <a:rPr lang="en-GB" i="1" dirty="0"/>
              <a:t>.”</a:t>
            </a:r>
            <a:endParaRPr lang="tr-TR" dirty="0"/>
          </a:p>
          <a:p>
            <a:pPr marL="0" indent="0" algn="just">
              <a:buNone/>
            </a:pPr>
            <a:endParaRPr lang="tr-TR" dirty="0"/>
          </a:p>
        </p:txBody>
      </p:sp>
      <p:sp>
        <p:nvSpPr>
          <p:cNvPr id="4" name="Alt Bilgi Yer Tutucusu 3">
            <a:extLst>
              <a:ext uri="{FF2B5EF4-FFF2-40B4-BE49-F238E27FC236}">
                <a16:creationId xmlns:a16="http://schemas.microsoft.com/office/drawing/2014/main" id="{C91648B5-D5AA-4412-9C45-5CD473104A7E}"/>
              </a:ext>
            </a:extLst>
          </p:cNvPr>
          <p:cNvSpPr>
            <a:spLocks noGrp="1"/>
          </p:cNvSpPr>
          <p:nvPr>
            <p:ph type="ftr" sz="quarter" idx="11"/>
          </p:nvPr>
        </p:nvSpPr>
        <p:spPr/>
        <p:txBody>
          <a:bodyPr/>
          <a:lstStyle/>
          <a:p>
            <a:r>
              <a:rPr lang="tr-TR"/>
              <a:t>KBUZEM</a:t>
            </a:r>
          </a:p>
          <a:p>
            <a:r>
              <a:rPr lang="tr-TR"/>
              <a:t>Karabük Üniversitesi</a:t>
            </a:r>
          </a:p>
          <a:p>
            <a:r>
              <a:rPr lang="tr-TR"/>
              <a:t>Uzaktan Eğitim Uygulama ve Araştırma Merkezi</a:t>
            </a:r>
            <a:endParaRPr lang="tr-TR" dirty="0"/>
          </a:p>
        </p:txBody>
      </p:sp>
      <p:sp>
        <p:nvSpPr>
          <p:cNvPr id="5" name="Slayt Numarası Yer Tutucusu 4">
            <a:extLst>
              <a:ext uri="{FF2B5EF4-FFF2-40B4-BE49-F238E27FC236}">
                <a16:creationId xmlns:a16="http://schemas.microsoft.com/office/drawing/2014/main" id="{6BCA5D6B-08C0-45FB-AF9E-5842905E3CCD}"/>
              </a:ext>
            </a:extLst>
          </p:cNvPr>
          <p:cNvSpPr>
            <a:spLocks noGrp="1"/>
          </p:cNvSpPr>
          <p:nvPr>
            <p:ph type="sldNum" sz="quarter" idx="12"/>
          </p:nvPr>
        </p:nvSpPr>
        <p:spPr/>
        <p:txBody>
          <a:bodyPr/>
          <a:lstStyle/>
          <a:p>
            <a:fld id="{F5241D30-471F-4A7E-8796-A38B74581AEE}" type="slidenum">
              <a:rPr lang="tr-TR" smtClean="0"/>
              <a:pPr/>
              <a:t>29</a:t>
            </a:fld>
            <a:endParaRPr lang="tr-TR"/>
          </a:p>
        </p:txBody>
      </p:sp>
    </p:spTree>
    <p:extLst>
      <p:ext uri="{BB962C8B-B14F-4D97-AF65-F5344CB8AC3E}">
        <p14:creationId xmlns:p14="http://schemas.microsoft.com/office/powerpoint/2010/main" val="15632544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33BF73EE-E390-4907-85BB-C6CC8EBB304C}"/>
              </a:ext>
            </a:extLst>
          </p:cNvPr>
          <p:cNvSpPr>
            <a:spLocks noGrp="1"/>
          </p:cNvSpPr>
          <p:nvPr>
            <p:ph type="title"/>
          </p:nvPr>
        </p:nvSpPr>
        <p:spPr/>
        <p:txBody>
          <a:bodyPr>
            <a:normAutofit/>
          </a:bodyPr>
          <a:lstStyle/>
          <a:p>
            <a:r>
              <a:rPr lang="tr-TR" dirty="0"/>
              <a:t>Anlatım Biçimleri</a:t>
            </a:r>
          </a:p>
        </p:txBody>
      </p:sp>
      <p:sp>
        <p:nvSpPr>
          <p:cNvPr id="3" name="İçerik Yer Tutucusu 2">
            <a:extLst>
              <a:ext uri="{FF2B5EF4-FFF2-40B4-BE49-F238E27FC236}">
                <a16:creationId xmlns:a16="http://schemas.microsoft.com/office/drawing/2014/main" id="{0845178F-C582-4D9D-9827-FF6E9DBD691C}"/>
              </a:ext>
            </a:extLst>
          </p:cNvPr>
          <p:cNvSpPr>
            <a:spLocks noGrp="1"/>
          </p:cNvSpPr>
          <p:nvPr>
            <p:ph idx="1"/>
          </p:nvPr>
        </p:nvSpPr>
        <p:spPr/>
        <p:txBody>
          <a:bodyPr/>
          <a:lstStyle/>
          <a:p>
            <a:pPr marL="0" indent="0" algn="just">
              <a:buNone/>
            </a:pPr>
            <a:r>
              <a:rPr lang="tr-TR" b="1" dirty="0"/>
              <a:t>Anlatım Biçimleri</a:t>
            </a:r>
          </a:p>
          <a:p>
            <a:pPr marL="0" indent="0" algn="just">
              <a:buNone/>
            </a:pPr>
            <a:r>
              <a:rPr lang="tr-TR" dirty="0"/>
              <a:t>Kompozisyonda ele alınan konunun amacını en etkili şekilde ortaya koyabilmek için seçilen ifade tarzıdır. Bu anlatım tarzı yazarın işlediği konuya göre değişiklik gösterir. En sık karşılaşılan anlatım biçimleri şunlardır:</a:t>
            </a:r>
          </a:p>
          <a:p>
            <a:pPr marL="0" indent="0" algn="just">
              <a:buNone/>
            </a:pPr>
            <a:endParaRPr lang="tr-TR" dirty="0"/>
          </a:p>
        </p:txBody>
      </p:sp>
      <p:sp>
        <p:nvSpPr>
          <p:cNvPr id="4" name="Alt Bilgi Yer Tutucusu 3">
            <a:extLst>
              <a:ext uri="{FF2B5EF4-FFF2-40B4-BE49-F238E27FC236}">
                <a16:creationId xmlns:a16="http://schemas.microsoft.com/office/drawing/2014/main" id="{8F726FE5-65E0-41A8-876A-DFAFC5BADD5D}"/>
              </a:ext>
            </a:extLst>
          </p:cNvPr>
          <p:cNvSpPr>
            <a:spLocks noGrp="1"/>
          </p:cNvSpPr>
          <p:nvPr>
            <p:ph type="ftr" sz="quarter" idx="11"/>
          </p:nvPr>
        </p:nvSpPr>
        <p:spPr/>
        <p:txBody>
          <a:bodyPr/>
          <a:lstStyle/>
          <a:p>
            <a:r>
              <a:rPr lang="tr-TR"/>
              <a:t>KBUZEM</a:t>
            </a:r>
          </a:p>
          <a:p>
            <a:r>
              <a:rPr lang="tr-TR"/>
              <a:t>Karabük Üniversitesi</a:t>
            </a:r>
          </a:p>
          <a:p>
            <a:r>
              <a:rPr lang="tr-TR"/>
              <a:t>Uzaktan Eğitim Uygulama ve Araştırma Merkezi</a:t>
            </a:r>
            <a:endParaRPr lang="tr-TR" dirty="0"/>
          </a:p>
        </p:txBody>
      </p:sp>
      <p:sp>
        <p:nvSpPr>
          <p:cNvPr id="5" name="Slayt Numarası Yer Tutucusu 4">
            <a:extLst>
              <a:ext uri="{FF2B5EF4-FFF2-40B4-BE49-F238E27FC236}">
                <a16:creationId xmlns:a16="http://schemas.microsoft.com/office/drawing/2014/main" id="{4D7FC5B6-D3F6-46C6-B33F-190ECEFA243C}"/>
              </a:ext>
            </a:extLst>
          </p:cNvPr>
          <p:cNvSpPr>
            <a:spLocks noGrp="1"/>
          </p:cNvSpPr>
          <p:nvPr>
            <p:ph type="sldNum" sz="quarter" idx="12"/>
          </p:nvPr>
        </p:nvSpPr>
        <p:spPr/>
        <p:txBody>
          <a:bodyPr/>
          <a:lstStyle/>
          <a:p>
            <a:fld id="{F5241D30-471F-4A7E-8796-A38B74581AEE}" type="slidenum">
              <a:rPr lang="tr-TR" smtClean="0"/>
              <a:pPr/>
              <a:t>3</a:t>
            </a:fld>
            <a:endParaRPr lang="tr-TR"/>
          </a:p>
        </p:txBody>
      </p:sp>
    </p:spTree>
    <p:extLst>
      <p:ext uri="{BB962C8B-B14F-4D97-AF65-F5344CB8AC3E}">
        <p14:creationId xmlns:p14="http://schemas.microsoft.com/office/powerpoint/2010/main" val="413209597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0763F965-6E85-4ACA-9465-CFAF1B77782F}"/>
              </a:ext>
            </a:extLst>
          </p:cNvPr>
          <p:cNvSpPr>
            <a:spLocks noGrp="1"/>
          </p:cNvSpPr>
          <p:nvPr>
            <p:ph type="title"/>
          </p:nvPr>
        </p:nvSpPr>
        <p:spPr/>
        <p:txBody>
          <a:bodyPr/>
          <a:lstStyle/>
          <a:p>
            <a:r>
              <a:rPr lang="en-GB" dirty="0" err="1"/>
              <a:t>Düşünceyi</a:t>
            </a:r>
            <a:r>
              <a:rPr lang="en-GB" dirty="0"/>
              <a:t> </a:t>
            </a:r>
            <a:r>
              <a:rPr lang="en-GB" dirty="0" err="1"/>
              <a:t>Geliştirme</a:t>
            </a:r>
            <a:r>
              <a:rPr lang="en-GB" dirty="0"/>
              <a:t> </a:t>
            </a:r>
            <a:r>
              <a:rPr lang="en-GB" dirty="0" err="1"/>
              <a:t>Yolları</a:t>
            </a:r>
            <a:endParaRPr lang="tr-TR" dirty="0"/>
          </a:p>
        </p:txBody>
      </p:sp>
      <p:sp>
        <p:nvSpPr>
          <p:cNvPr id="3" name="İçerik Yer Tutucusu 2">
            <a:extLst>
              <a:ext uri="{FF2B5EF4-FFF2-40B4-BE49-F238E27FC236}">
                <a16:creationId xmlns:a16="http://schemas.microsoft.com/office/drawing/2014/main" id="{B633D704-5DE9-491A-86DB-DE2CD1F00CA4}"/>
              </a:ext>
            </a:extLst>
          </p:cNvPr>
          <p:cNvSpPr>
            <a:spLocks noGrp="1"/>
          </p:cNvSpPr>
          <p:nvPr>
            <p:ph idx="1"/>
          </p:nvPr>
        </p:nvSpPr>
        <p:spPr/>
        <p:txBody>
          <a:bodyPr>
            <a:normAutofit fontScale="85000" lnSpcReduction="10000"/>
          </a:bodyPr>
          <a:lstStyle/>
          <a:p>
            <a:pPr marL="0" indent="0" algn="just">
              <a:buNone/>
            </a:pPr>
            <a:r>
              <a:rPr lang="fr-FR" b="1" dirty="0" err="1"/>
              <a:t>Soru-Cevap</a:t>
            </a:r>
            <a:endParaRPr lang="tr-TR" b="1" dirty="0"/>
          </a:p>
          <a:p>
            <a:pPr marL="0" indent="0" algn="just">
              <a:buNone/>
            </a:pPr>
            <a:r>
              <a:rPr lang="tr-TR" dirty="0"/>
              <a:t>Ana fikri geliştirme yollarından biri de soru cevap yoludur. Yazar, işlediği konu hakkında sorular sorar. Bu soruları kendisi cevaplandırabileceği gibi başka birinin fikriyle de cevaplandırabilir.</a:t>
            </a:r>
          </a:p>
          <a:p>
            <a:pPr marL="0" indent="0" algn="just">
              <a:buNone/>
            </a:pPr>
            <a:r>
              <a:rPr lang="en-GB" b="1" dirty="0"/>
              <a:t> </a:t>
            </a:r>
            <a:endParaRPr lang="tr-TR" dirty="0"/>
          </a:p>
          <a:p>
            <a:pPr marL="0" indent="0" algn="just">
              <a:buNone/>
            </a:pPr>
            <a:r>
              <a:rPr lang="en-GB" b="1" dirty="0" err="1"/>
              <a:t>Örnek</a:t>
            </a:r>
            <a:r>
              <a:rPr lang="en-GB" b="1" dirty="0"/>
              <a:t> </a:t>
            </a:r>
            <a:r>
              <a:rPr lang="en-GB" b="1" dirty="0" err="1"/>
              <a:t>Metin</a:t>
            </a:r>
            <a:r>
              <a:rPr lang="en-GB" b="1" dirty="0"/>
              <a:t> </a:t>
            </a:r>
            <a:endParaRPr lang="tr-TR" dirty="0"/>
          </a:p>
          <a:p>
            <a:pPr marL="0" indent="0" algn="just">
              <a:buNone/>
            </a:pPr>
            <a:r>
              <a:rPr lang="en-GB" i="1" dirty="0"/>
              <a:t>“</a:t>
            </a:r>
            <a:r>
              <a:rPr lang="en-GB" i="1" dirty="0" err="1"/>
              <a:t>Batı</a:t>
            </a:r>
            <a:r>
              <a:rPr lang="en-GB" i="1" dirty="0"/>
              <a:t> </a:t>
            </a:r>
            <a:r>
              <a:rPr lang="en-GB" i="1" dirty="0" err="1"/>
              <a:t>kimdir</a:t>
            </a:r>
            <a:r>
              <a:rPr lang="en-GB" i="1" dirty="0"/>
              <a:t>? </a:t>
            </a:r>
            <a:r>
              <a:rPr lang="en-GB" i="1" dirty="0" err="1"/>
              <a:t>Batı</a:t>
            </a:r>
            <a:r>
              <a:rPr lang="en-GB" i="1" dirty="0"/>
              <a:t> </a:t>
            </a:r>
            <a:r>
              <a:rPr lang="en-GB" i="1" dirty="0" err="1"/>
              <a:t>denilince</a:t>
            </a:r>
            <a:r>
              <a:rPr lang="en-GB" i="1" dirty="0"/>
              <a:t> </a:t>
            </a:r>
            <a:r>
              <a:rPr lang="en-GB" i="1" dirty="0" err="1"/>
              <a:t>akla</a:t>
            </a:r>
            <a:r>
              <a:rPr lang="en-GB" i="1" dirty="0"/>
              <a:t> </a:t>
            </a:r>
            <a:r>
              <a:rPr lang="en-GB" i="1" dirty="0" err="1"/>
              <a:t>hangi</a:t>
            </a:r>
            <a:r>
              <a:rPr lang="en-GB" i="1" dirty="0"/>
              <a:t> </a:t>
            </a:r>
            <a:r>
              <a:rPr lang="en-GB" i="1" dirty="0" err="1"/>
              <a:t>kavramlar</a:t>
            </a:r>
            <a:r>
              <a:rPr lang="en-GB" i="1" dirty="0"/>
              <a:t> </a:t>
            </a:r>
            <a:r>
              <a:rPr lang="en-GB" i="1" dirty="0" err="1"/>
              <a:t>gelir</a:t>
            </a:r>
            <a:r>
              <a:rPr lang="en-GB" i="1" dirty="0"/>
              <a:t>? </a:t>
            </a:r>
            <a:r>
              <a:rPr lang="en-GB" i="1" dirty="0" err="1"/>
              <a:t>Bizim</a:t>
            </a:r>
            <a:r>
              <a:rPr lang="en-GB" i="1" dirty="0"/>
              <a:t> </a:t>
            </a:r>
            <a:r>
              <a:rPr lang="en-GB" i="1" dirty="0" err="1"/>
              <a:t>için</a:t>
            </a:r>
            <a:r>
              <a:rPr lang="en-GB" i="1" dirty="0"/>
              <a:t> </a:t>
            </a:r>
            <a:r>
              <a:rPr lang="en-GB" i="1" dirty="0" err="1"/>
              <a:t>Batı</a:t>
            </a:r>
            <a:r>
              <a:rPr lang="en-GB" i="1" dirty="0"/>
              <a:t> son </a:t>
            </a:r>
            <a:r>
              <a:rPr lang="en-GB" i="1" dirty="0" err="1"/>
              <a:t>iki</a:t>
            </a:r>
            <a:r>
              <a:rPr lang="en-GB" i="1" dirty="0"/>
              <a:t> </a:t>
            </a:r>
            <a:r>
              <a:rPr lang="en-GB" i="1" dirty="0" err="1"/>
              <a:t>yüz</a:t>
            </a:r>
            <a:r>
              <a:rPr lang="en-GB" i="1" dirty="0"/>
              <a:t> </a:t>
            </a:r>
            <a:r>
              <a:rPr lang="en-GB" i="1" dirty="0" err="1"/>
              <a:t>yıldır</a:t>
            </a:r>
            <a:r>
              <a:rPr lang="en-GB" i="1" dirty="0"/>
              <a:t> </a:t>
            </a:r>
            <a:r>
              <a:rPr lang="en-GB" i="1" dirty="0" err="1"/>
              <a:t>bizim</a:t>
            </a:r>
            <a:r>
              <a:rPr lang="en-GB" i="1" dirty="0"/>
              <a:t> </a:t>
            </a:r>
            <a:r>
              <a:rPr lang="en-GB" i="1" dirty="0" err="1"/>
              <a:t>için</a:t>
            </a:r>
            <a:r>
              <a:rPr lang="en-GB" i="1" dirty="0"/>
              <a:t> </a:t>
            </a:r>
            <a:r>
              <a:rPr lang="en-GB" i="1" dirty="0" err="1"/>
              <a:t>medeniyet</a:t>
            </a:r>
            <a:r>
              <a:rPr lang="en-GB" i="1" dirty="0"/>
              <a:t> </a:t>
            </a:r>
            <a:r>
              <a:rPr lang="en-GB" i="1" dirty="0" err="1"/>
              <a:t>kavramı</a:t>
            </a:r>
            <a:r>
              <a:rPr lang="en-GB" i="1" dirty="0"/>
              <a:t> </a:t>
            </a:r>
            <a:r>
              <a:rPr lang="en-GB" i="1" dirty="0" err="1"/>
              <a:t>ile</a:t>
            </a:r>
            <a:r>
              <a:rPr lang="en-GB" i="1" dirty="0"/>
              <a:t> </a:t>
            </a:r>
            <a:r>
              <a:rPr lang="en-GB" i="1" dirty="0" err="1"/>
              <a:t>özdeş</a:t>
            </a:r>
            <a:r>
              <a:rPr lang="en-GB" i="1" dirty="0"/>
              <a:t> </a:t>
            </a:r>
            <a:r>
              <a:rPr lang="en-GB" i="1" dirty="0" err="1"/>
              <a:t>olmuştur</a:t>
            </a:r>
            <a:r>
              <a:rPr lang="en-GB" i="1" dirty="0"/>
              <a:t>. </a:t>
            </a:r>
            <a:r>
              <a:rPr lang="en-GB" i="1" dirty="0" err="1"/>
              <a:t>Halbuki</a:t>
            </a:r>
            <a:r>
              <a:rPr lang="en-GB" i="1" dirty="0"/>
              <a:t> </a:t>
            </a:r>
            <a:r>
              <a:rPr lang="en-GB" i="1" dirty="0" err="1"/>
              <a:t>içinde</a:t>
            </a:r>
            <a:r>
              <a:rPr lang="en-GB" i="1" dirty="0"/>
              <a:t> </a:t>
            </a:r>
            <a:r>
              <a:rPr lang="en-GB" i="1" dirty="0" err="1"/>
              <a:t>insanlık</a:t>
            </a:r>
            <a:r>
              <a:rPr lang="en-GB" i="1" dirty="0"/>
              <a:t> </a:t>
            </a:r>
            <a:r>
              <a:rPr lang="en-GB" i="1" dirty="0" err="1"/>
              <a:t>sevgisinin</a:t>
            </a:r>
            <a:r>
              <a:rPr lang="en-GB" i="1" dirty="0"/>
              <a:t> </a:t>
            </a:r>
            <a:r>
              <a:rPr lang="en-GB" i="1" dirty="0" err="1"/>
              <a:t>olmadığı</a:t>
            </a:r>
            <a:r>
              <a:rPr lang="en-GB" i="1" dirty="0"/>
              <a:t> </a:t>
            </a:r>
            <a:r>
              <a:rPr lang="en-GB" i="1" dirty="0" err="1"/>
              <a:t>bir</a:t>
            </a:r>
            <a:r>
              <a:rPr lang="en-GB" i="1" dirty="0"/>
              <a:t> </a:t>
            </a:r>
            <a:r>
              <a:rPr lang="en-GB" i="1" dirty="0" err="1"/>
              <a:t>Batı’da</a:t>
            </a:r>
            <a:r>
              <a:rPr lang="en-GB" i="1" dirty="0"/>
              <a:t> </a:t>
            </a:r>
            <a:r>
              <a:rPr lang="en-GB" i="1" dirty="0" err="1"/>
              <a:t>nasıl</a:t>
            </a:r>
            <a:r>
              <a:rPr lang="en-GB" i="1" dirty="0"/>
              <a:t> </a:t>
            </a:r>
            <a:r>
              <a:rPr lang="en-GB" i="1" dirty="0" err="1"/>
              <a:t>medeniyetten</a:t>
            </a:r>
            <a:r>
              <a:rPr lang="en-GB" i="1" dirty="0"/>
              <a:t> </a:t>
            </a:r>
            <a:r>
              <a:rPr lang="en-GB" i="1" dirty="0" err="1"/>
              <a:t>bahsedilebilir</a:t>
            </a:r>
            <a:r>
              <a:rPr lang="en-GB" i="1" dirty="0"/>
              <a:t>? Biz </a:t>
            </a:r>
            <a:r>
              <a:rPr lang="en-GB" i="1" dirty="0" err="1"/>
              <a:t>medeniyetimizi</a:t>
            </a:r>
            <a:r>
              <a:rPr lang="en-GB" i="1" dirty="0"/>
              <a:t> </a:t>
            </a:r>
            <a:r>
              <a:rPr lang="en-GB" i="1" dirty="0" err="1"/>
              <a:t>özümüze</a:t>
            </a:r>
            <a:r>
              <a:rPr lang="en-GB" i="1" dirty="0"/>
              <a:t> </a:t>
            </a:r>
            <a:r>
              <a:rPr lang="en-GB" i="1" dirty="0" err="1"/>
              <a:t>dönerek</a:t>
            </a:r>
            <a:r>
              <a:rPr lang="en-GB" i="1" dirty="0"/>
              <a:t> </a:t>
            </a:r>
            <a:r>
              <a:rPr lang="en-GB" i="1" dirty="0" err="1"/>
              <a:t>sıfırdan</a:t>
            </a:r>
            <a:r>
              <a:rPr lang="en-GB" i="1" dirty="0"/>
              <a:t> </a:t>
            </a:r>
            <a:r>
              <a:rPr lang="en-GB" i="1" dirty="0" err="1"/>
              <a:t>inşa</a:t>
            </a:r>
            <a:r>
              <a:rPr lang="en-GB" i="1" dirty="0"/>
              <a:t> </a:t>
            </a:r>
            <a:r>
              <a:rPr lang="en-GB" i="1" dirty="0" err="1"/>
              <a:t>etmeliyiz</a:t>
            </a:r>
            <a:r>
              <a:rPr lang="en-GB" i="1" dirty="0"/>
              <a:t>.”</a:t>
            </a:r>
            <a:endParaRPr lang="tr-TR" dirty="0"/>
          </a:p>
          <a:p>
            <a:pPr marL="0" indent="0" algn="just">
              <a:buNone/>
            </a:pPr>
            <a:endParaRPr lang="tr-TR" dirty="0"/>
          </a:p>
        </p:txBody>
      </p:sp>
      <p:sp>
        <p:nvSpPr>
          <p:cNvPr id="4" name="Alt Bilgi Yer Tutucusu 3">
            <a:extLst>
              <a:ext uri="{FF2B5EF4-FFF2-40B4-BE49-F238E27FC236}">
                <a16:creationId xmlns:a16="http://schemas.microsoft.com/office/drawing/2014/main" id="{88531E64-1777-4FAD-9B26-2DA700C03170}"/>
              </a:ext>
            </a:extLst>
          </p:cNvPr>
          <p:cNvSpPr>
            <a:spLocks noGrp="1"/>
          </p:cNvSpPr>
          <p:nvPr>
            <p:ph type="ftr" sz="quarter" idx="11"/>
          </p:nvPr>
        </p:nvSpPr>
        <p:spPr/>
        <p:txBody>
          <a:bodyPr/>
          <a:lstStyle/>
          <a:p>
            <a:r>
              <a:rPr lang="tr-TR"/>
              <a:t>KBUZEM</a:t>
            </a:r>
          </a:p>
          <a:p>
            <a:r>
              <a:rPr lang="tr-TR"/>
              <a:t>Karabük Üniversitesi</a:t>
            </a:r>
          </a:p>
          <a:p>
            <a:r>
              <a:rPr lang="tr-TR"/>
              <a:t>Uzaktan Eğitim Uygulama ve Araştırma Merkezi</a:t>
            </a:r>
            <a:endParaRPr lang="tr-TR" dirty="0"/>
          </a:p>
        </p:txBody>
      </p:sp>
      <p:sp>
        <p:nvSpPr>
          <p:cNvPr id="5" name="Slayt Numarası Yer Tutucusu 4">
            <a:extLst>
              <a:ext uri="{FF2B5EF4-FFF2-40B4-BE49-F238E27FC236}">
                <a16:creationId xmlns:a16="http://schemas.microsoft.com/office/drawing/2014/main" id="{C798C1B8-0BC5-43C7-87C0-7DF76C822601}"/>
              </a:ext>
            </a:extLst>
          </p:cNvPr>
          <p:cNvSpPr>
            <a:spLocks noGrp="1"/>
          </p:cNvSpPr>
          <p:nvPr>
            <p:ph type="sldNum" sz="quarter" idx="12"/>
          </p:nvPr>
        </p:nvSpPr>
        <p:spPr/>
        <p:txBody>
          <a:bodyPr/>
          <a:lstStyle/>
          <a:p>
            <a:fld id="{F5241D30-471F-4A7E-8796-A38B74581AEE}" type="slidenum">
              <a:rPr lang="tr-TR" smtClean="0"/>
              <a:pPr/>
              <a:t>30</a:t>
            </a:fld>
            <a:endParaRPr lang="tr-TR"/>
          </a:p>
        </p:txBody>
      </p:sp>
    </p:spTree>
    <p:extLst>
      <p:ext uri="{BB962C8B-B14F-4D97-AF65-F5344CB8AC3E}">
        <p14:creationId xmlns:p14="http://schemas.microsoft.com/office/powerpoint/2010/main" val="242732598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0763F965-6E85-4ACA-9465-CFAF1B77782F}"/>
              </a:ext>
            </a:extLst>
          </p:cNvPr>
          <p:cNvSpPr>
            <a:spLocks noGrp="1"/>
          </p:cNvSpPr>
          <p:nvPr>
            <p:ph type="title"/>
          </p:nvPr>
        </p:nvSpPr>
        <p:spPr/>
        <p:txBody>
          <a:bodyPr/>
          <a:lstStyle/>
          <a:p>
            <a:r>
              <a:rPr lang="en-GB" dirty="0" err="1"/>
              <a:t>Düşünceyi</a:t>
            </a:r>
            <a:r>
              <a:rPr lang="en-GB" dirty="0"/>
              <a:t> </a:t>
            </a:r>
            <a:r>
              <a:rPr lang="en-GB" dirty="0" err="1"/>
              <a:t>Geliştirme</a:t>
            </a:r>
            <a:r>
              <a:rPr lang="en-GB" dirty="0"/>
              <a:t> </a:t>
            </a:r>
            <a:r>
              <a:rPr lang="en-GB" dirty="0" err="1"/>
              <a:t>Yolları</a:t>
            </a:r>
            <a:endParaRPr lang="tr-TR" dirty="0"/>
          </a:p>
        </p:txBody>
      </p:sp>
      <p:sp>
        <p:nvSpPr>
          <p:cNvPr id="3" name="İçerik Yer Tutucusu 2">
            <a:extLst>
              <a:ext uri="{FF2B5EF4-FFF2-40B4-BE49-F238E27FC236}">
                <a16:creationId xmlns:a16="http://schemas.microsoft.com/office/drawing/2014/main" id="{B633D704-5DE9-491A-86DB-DE2CD1F00CA4}"/>
              </a:ext>
            </a:extLst>
          </p:cNvPr>
          <p:cNvSpPr>
            <a:spLocks noGrp="1"/>
          </p:cNvSpPr>
          <p:nvPr>
            <p:ph idx="1"/>
          </p:nvPr>
        </p:nvSpPr>
        <p:spPr/>
        <p:txBody>
          <a:bodyPr/>
          <a:lstStyle/>
          <a:p>
            <a:pPr marL="0" indent="0" algn="just">
              <a:buNone/>
            </a:pPr>
            <a:r>
              <a:rPr lang="tr-TR" b="1" dirty="0"/>
              <a:t>Alıntı</a:t>
            </a:r>
            <a:endParaRPr lang="tr-TR" dirty="0"/>
          </a:p>
          <a:p>
            <a:pPr marL="0" indent="0" algn="just">
              <a:buNone/>
            </a:pPr>
            <a:r>
              <a:rPr lang="tr-TR" dirty="0"/>
              <a:t>Başkalarının düşünce, söz, araştırma ve gözlemlerini fikirlerimizi desteklemek amacıyla kullanma </a:t>
            </a:r>
            <a:r>
              <a:rPr lang="tr-TR" dirty="0" err="1"/>
              <a:t>metodur</a:t>
            </a:r>
            <a:r>
              <a:rPr lang="tr-TR" dirty="0"/>
              <a:t>. </a:t>
            </a:r>
            <a:r>
              <a:rPr lang="en-GB" dirty="0" err="1"/>
              <a:t>Alıntıların</a:t>
            </a:r>
            <a:r>
              <a:rPr lang="en-GB" dirty="0"/>
              <a:t> </a:t>
            </a:r>
            <a:r>
              <a:rPr lang="en-GB" dirty="0" err="1"/>
              <a:t>miktarı</a:t>
            </a:r>
            <a:r>
              <a:rPr lang="en-GB" dirty="0"/>
              <a:t>, </a:t>
            </a:r>
            <a:r>
              <a:rPr lang="en-GB" dirty="0" err="1"/>
              <a:t>niteliği</a:t>
            </a:r>
            <a:r>
              <a:rPr lang="en-GB" dirty="0"/>
              <a:t> </a:t>
            </a:r>
            <a:r>
              <a:rPr lang="en-GB" dirty="0" err="1"/>
              <a:t>yazı</a:t>
            </a:r>
            <a:r>
              <a:rPr lang="en-GB" dirty="0"/>
              <a:t> </a:t>
            </a:r>
            <a:r>
              <a:rPr lang="en-GB" dirty="0" err="1"/>
              <a:t>ile</a:t>
            </a:r>
            <a:r>
              <a:rPr lang="en-GB" dirty="0"/>
              <a:t> </a:t>
            </a:r>
            <a:r>
              <a:rPr lang="en-GB" dirty="0" err="1"/>
              <a:t>uygun</a:t>
            </a:r>
            <a:r>
              <a:rPr lang="en-GB" dirty="0"/>
              <a:t> </a:t>
            </a:r>
            <a:r>
              <a:rPr lang="en-GB" dirty="0" err="1"/>
              <a:t>olmalı</a:t>
            </a:r>
            <a:r>
              <a:rPr lang="en-GB" dirty="0"/>
              <a:t> </a:t>
            </a:r>
            <a:r>
              <a:rPr lang="en-GB" dirty="0" err="1"/>
              <a:t>ve</a:t>
            </a:r>
            <a:r>
              <a:rPr lang="en-GB" dirty="0"/>
              <a:t> </a:t>
            </a:r>
            <a:r>
              <a:rPr lang="en-GB" dirty="0" err="1"/>
              <a:t>metinle</a:t>
            </a:r>
            <a:r>
              <a:rPr lang="en-GB" dirty="0"/>
              <a:t> </a:t>
            </a:r>
            <a:r>
              <a:rPr lang="en-GB" dirty="0" err="1"/>
              <a:t>iyi</a:t>
            </a:r>
            <a:r>
              <a:rPr lang="en-GB" dirty="0"/>
              <a:t> </a:t>
            </a:r>
            <a:r>
              <a:rPr lang="en-GB" dirty="0" err="1"/>
              <a:t>kaynaştırılmalıdır</a:t>
            </a:r>
            <a:r>
              <a:rPr lang="en-GB" dirty="0"/>
              <a:t>. </a:t>
            </a:r>
            <a:r>
              <a:rPr lang="en-GB" dirty="0" err="1"/>
              <a:t>Aldığımız</a:t>
            </a:r>
            <a:r>
              <a:rPr lang="en-GB" dirty="0"/>
              <a:t> </a:t>
            </a:r>
            <a:r>
              <a:rPr lang="en-GB" dirty="0" err="1"/>
              <a:t>cümle</a:t>
            </a:r>
            <a:r>
              <a:rPr lang="en-GB" dirty="0"/>
              <a:t> </a:t>
            </a:r>
            <a:r>
              <a:rPr lang="en-GB" dirty="0" err="1"/>
              <a:t>veya</a:t>
            </a:r>
            <a:r>
              <a:rPr lang="en-GB" dirty="0"/>
              <a:t> </a:t>
            </a:r>
            <a:r>
              <a:rPr lang="en-GB" dirty="0" err="1"/>
              <a:t>cümleler</a:t>
            </a:r>
            <a:r>
              <a:rPr lang="en-GB" dirty="0"/>
              <a:t> </a:t>
            </a:r>
            <a:r>
              <a:rPr lang="en-GB" dirty="0" err="1"/>
              <a:t>düşüncelerimizi</a:t>
            </a:r>
            <a:r>
              <a:rPr lang="en-GB" dirty="0"/>
              <a:t> </a:t>
            </a:r>
            <a:r>
              <a:rPr lang="en-GB" dirty="0" err="1"/>
              <a:t>destekler</a:t>
            </a:r>
            <a:r>
              <a:rPr lang="en-GB" dirty="0"/>
              <a:t>, </a:t>
            </a:r>
            <a:r>
              <a:rPr lang="en-GB" dirty="0" err="1"/>
              <a:t>açıklar</a:t>
            </a:r>
            <a:r>
              <a:rPr lang="en-GB" dirty="0"/>
              <a:t> </a:t>
            </a:r>
            <a:r>
              <a:rPr lang="en-GB" dirty="0" err="1"/>
              <a:t>ve</a:t>
            </a:r>
            <a:r>
              <a:rPr lang="en-GB" dirty="0"/>
              <a:t> </a:t>
            </a:r>
            <a:r>
              <a:rPr lang="en-GB" dirty="0" err="1"/>
              <a:t>kuvvetlendirir</a:t>
            </a:r>
            <a:r>
              <a:rPr lang="en-GB" dirty="0"/>
              <a:t> </a:t>
            </a:r>
            <a:r>
              <a:rPr lang="en-GB" dirty="0" err="1"/>
              <a:t>nitelikte</a:t>
            </a:r>
            <a:r>
              <a:rPr lang="en-GB" dirty="0"/>
              <a:t> </a:t>
            </a:r>
            <a:r>
              <a:rPr lang="en-GB" dirty="0" err="1"/>
              <a:t>olmalıdır</a:t>
            </a:r>
            <a:r>
              <a:rPr lang="en-GB" dirty="0"/>
              <a:t>. </a:t>
            </a:r>
            <a:r>
              <a:rPr lang="en-GB" dirty="0" err="1"/>
              <a:t>Alıntıların</a:t>
            </a:r>
            <a:r>
              <a:rPr lang="en-GB" dirty="0"/>
              <a:t> </a:t>
            </a:r>
            <a:r>
              <a:rPr lang="en-GB" dirty="0" err="1"/>
              <a:t>kime</a:t>
            </a:r>
            <a:r>
              <a:rPr lang="en-GB" dirty="0"/>
              <a:t> ait </a:t>
            </a:r>
            <a:r>
              <a:rPr lang="en-GB" dirty="0" err="1"/>
              <a:t>olduğu</a:t>
            </a:r>
            <a:r>
              <a:rPr lang="en-GB" dirty="0"/>
              <a:t> </a:t>
            </a:r>
            <a:r>
              <a:rPr lang="en-GB" dirty="0" err="1"/>
              <a:t>ve</a:t>
            </a:r>
            <a:r>
              <a:rPr lang="en-GB" dirty="0"/>
              <a:t> </a:t>
            </a:r>
            <a:r>
              <a:rPr lang="en-GB" dirty="0" err="1"/>
              <a:t>kaynağı</a:t>
            </a:r>
            <a:r>
              <a:rPr lang="en-GB" dirty="0"/>
              <a:t> </a:t>
            </a:r>
            <a:r>
              <a:rPr lang="en-GB" dirty="0" err="1"/>
              <a:t>usulüne</a:t>
            </a:r>
            <a:r>
              <a:rPr lang="en-GB" dirty="0"/>
              <a:t> </a:t>
            </a:r>
            <a:r>
              <a:rPr lang="en-GB" dirty="0" err="1"/>
              <a:t>uygun</a:t>
            </a:r>
            <a:r>
              <a:rPr lang="en-GB" dirty="0"/>
              <a:t> </a:t>
            </a:r>
            <a:r>
              <a:rPr lang="en-GB" dirty="0" err="1"/>
              <a:t>şekilde</a:t>
            </a:r>
            <a:r>
              <a:rPr lang="en-GB" dirty="0"/>
              <a:t> </a:t>
            </a:r>
            <a:r>
              <a:rPr lang="en-GB" dirty="0" err="1"/>
              <a:t>gösterilmelidir</a:t>
            </a:r>
            <a:r>
              <a:rPr lang="en-GB" dirty="0"/>
              <a:t>.</a:t>
            </a:r>
            <a:endParaRPr lang="tr-TR" dirty="0"/>
          </a:p>
          <a:p>
            <a:pPr marL="0" indent="0" algn="just">
              <a:buNone/>
            </a:pPr>
            <a:endParaRPr lang="tr-TR" dirty="0"/>
          </a:p>
        </p:txBody>
      </p:sp>
      <p:sp>
        <p:nvSpPr>
          <p:cNvPr id="4" name="Alt Bilgi Yer Tutucusu 3">
            <a:extLst>
              <a:ext uri="{FF2B5EF4-FFF2-40B4-BE49-F238E27FC236}">
                <a16:creationId xmlns:a16="http://schemas.microsoft.com/office/drawing/2014/main" id="{88531E64-1777-4FAD-9B26-2DA700C03170}"/>
              </a:ext>
            </a:extLst>
          </p:cNvPr>
          <p:cNvSpPr>
            <a:spLocks noGrp="1"/>
          </p:cNvSpPr>
          <p:nvPr>
            <p:ph type="ftr" sz="quarter" idx="11"/>
          </p:nvPr>
        </p:nvSpPr>
        <p:spPr/>
        <p:txBody>
          <a:bodyPr/>
          <a:lstStyle/>
          <a:p>
            <a:r>
              <a:rPr lang="tr-TR"/>
              <a:t>KBUZEM</a:t>
            </a:r>
          </a:p>
          <a:p>
            <a:r>
              <a:rPr lang="tr-TR"/>
              <a:t>Karabük Üniversitesi</a:t>
            </a:r>
          </a:p>
          <a:p>
            <a:r>
              <a:rPr lang="tr-TR"/>
              <a:t>Uzaktan Eğitim Uygulama ve Araştırma Merkezi</a:t>
            </a:r>
            <a:endParaRPr lang="tr-TR" dirty="0"/>
          </a:p>
        </p:txBody>
      </p:sp>
      <p:sp>
        <p:nvSpPr>
          <p:cNvPr id="5" name="Slayt Numarası Yer Tutucusu 4">
            <a:extLst>
              <a:ext uri="{FF2B5EF4-FFF2-40B4-BE49-F238E27FC236}">
                <a16:creationId xmlns:a16="http://schemas.microsoft.com/office/drawing/2014/main" id="{C798C1B8-0BC5-43C7-87C0-7DF76C822601}"/>
              </a:ext>
            </a:extLst>
          </p:cNvPr>
          <p:cNvSpPr>
            <a:spLocks noGrp="1"/>
          </p:cNvSpPr>
          <p:nvPr>
            <p:ph type="sldNum" sz="quarter" idx="12"/>
          </p:nvPr>
        </p:nvSpPr>
        <p:spPr/>
        <p:txBody>
          <a:bodyPr/>
          <a:lstStyle/>
          <a:p>
            <a:fld id="{F5241D30-471F-4A7E-8796-A38B74581AEE}" type="slidenum">
              <a:rPr lang="tr-TR" smtClean="0"/>
              <a:pPr/>
              <a:t>31</a:t>
            </a:fld>
            <a:endParaRPr lang="tr-TR"/>
          </a:p>
        </p:txBody>
      </p:sp>
    </p:spTree>
    <p:extLst>
      <p:ext uri="{BB962C8B-B14F-4D97-AF65-F5344CB8AC3E}">
        <p14:creationId xmlns:p14="http://schemas.microsoft.com/office/powerpoint/2010/main" val="80340271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0763F965-6E85-4ACA-9465-CFAF1B77782F}"/>
              </a:ext>
            </a:extLst>
          </p:cNvPr>
          <p:cNvSpPr>
            <a:spLocks noGrp="1"/>
          </p:cNvSpPr>
          <p:nvPr>
            <p:ph type="title"/>
          </p:nvPr>
        </p:nvSpPr>
        <p:spPr/>
        <p:txBody>
          <a:bodyPr/>
          <a:lstStyle/>
          <a:p>
            <a:r>
              <a:rPr lang="en-GB" dirty="0" err="1"/>
              <a:t>Düşünceyi</a:t>
            </a:r>
            <a:r>
              <a:rPr lang="en-GB" dirty="0"/>
              <a:t> </a:t>
            </a:r>
            <a:r>
              <a:rPr lang="en-GB" dirty="0" err="1"/>
              <a:t>Geliştirme</a:t>
            </a:r>
            <a:r>
              <a:rPr lang="en-GB" dirty="0"/>
              <a:t> </a:t>
            </a:r>
            <a:r>
              <a:rPr lang="en-GB" dirty="0" err="1"/>
              <a:t>Yolları</a:t>
            </a:r>
            <a:endParaRPr lang="tr-TR" dirty="0"/>
          </a:p>
        </p:txBody>
      </p:sp>
      <p:sp>
        <p:nvSpPr>
          <p:cNvPr id="3" name="İçerik Yer Tutucusu 2">
            <a:extLst>
              <a:ext uri="{FF2B5EF4-FFF2-40B4-BE49-F238E27FC236}">
                <a16:creationId xmlns:a16="http://schemas.microsoft.com/office/drawing/2014/main" id="{B633D704-5DE9-491A-86DB-DE2CD1F00CA4}"/>
              </a:ext>
            </a:extLst>
          </p:cNvPr>
          <p:cNvSpPr>
            <a:spLocks noGrp="1"/>
          </p:cNvSpPr>
          <p:nvPr>
            <p:ph idx="1"/>
          </p:nvPr>
        </p:nvSpPr>
        <p:spPr/>
        <p:txBody>
          <a:bodyPr/>
          <a:lstStyle/>
          <a:p>
            <a:pPr marL="0" indent="0" algn="just">
              <a:buNone/>
            </a:pPr>
            <a:r>
              <a:rPr lang="en-GB" b="1" dirty="0" err="1"/>
              <a:t>Gözlem</a:t>
            </a:r>
            <a:endParaRPr lang="tr-TR" b="1" dirty="0"/>
          </a:p>
          <a:p>
            <a:pPr marL="0" indent="0" algn="just">
              <a:buNone/>
            </a:pPr>
            <a:r>
              <a:rPr lang="tr-TR" dirty="0"/>
              <a:t>Bütün yazıların unsurlarında yer alır. Ana fikri geliştirmede de gözlemin payı büyüktür. Anlatmak istediğimizi, gözlemlerimizle açıklayabiliriz. Gözlemde objektif olmak esastır. Gözlem, önemli ayrıntıları yardımcı fikirlerle verebilmede bize yardımcı olur.</a:t>
            </a:r>
          </a:p>
          <a:p>
            <a:pPr marL="0" indent="0" algn="just">
              <a:buNone/>
            </a:pPr>
            <a:endParaRPr lang="tr-TR" dirty="0"/>
          </a:p>
        </p:txBody>
      </p:sp>
      <p:sp>
        <p:nvSpPr>
          <p:cNvPr id="4" name="Alt Bilgi Yer Tutucusu 3">
            <a:extLst>
              <a:ext uri="{FF2B5EF4-FFF2-40B4-BE49-F238E27FC236}">
                <a16:creationId xmlns:a16="http://schemas.microsoft.com/office/drawing/2014/main" id="{88531E64-1777-4FAD-9B26-2DA700C03170}"/>
              </a:ext>
            </a:extLst>
          </p:cNvPr>
          <p:cNvSpPr>
            <a:spLocks noGrp="1"/>
          </p:cNvSpPr>
          <p:nvPr>
            <p:ph type="ftr" sz="quarter" idx="11"/>
          </p:nvPr>
        </p:nvSpPr>
        <p:spPr/>
        <p:txBody>
          <a:bodyPr/>
          <a:lstStyle/>
          <a:p>
            <a:r>
              <a:rPr lang="tr-TR"/>
              <a:t>KBUZEM</a:t>
            </a:r>
          </a:p>
          <a:p>
            <a:r>
              <a:rPr lang="tr-TR"/>
              <a:t>Karabük Üniversitesi</a:t>
            </a:r>
          </a:p>
          <a:p>
            <a:r>
              <a:rPr lang="tr-TR"/>
              <a:t>Uzaktan Eğitim Uygulama ve Araştırma Merkezi</a:t>
            </a:r>
            <a:endParaRPr lang="tr-TR" dirty="0"/>
          </a:p>
        </p:txBody>
      </p:sp>
      <p:sp>
        <p:nvSpPr>
          <p:cNvPr id="5" name="Slayt Numarası Yer Tutucusu 4">
            <a:extLst>
              <a:ext uri="{FF2B5EF4-FFF2-40B4-BE49-F238E27FC236}">
                <a16:creationId xmlns:a16="http://schemas.microsoft.com/office/drawing/2014/main" id="{C798C1B8-0BC5-43C7-87C0-7DF76C822601}"/>
              </a:ext>
            </a:extLst>
          </p:cNvPr>
          <p:cNvSpPr>
            <a:spLocks noGrp="1"/>
          </p:cNvSpPr>
          <p:nvPr>
            <p:ph type="sldNum" sz="quarter" idx="12"/>
          </p:nvPr>
        </p:nvSpPr>
        <p:spPr/>
        <p:txBody>
          <a:bodyPr/>
          <a:lstStyle/>
          <a:p>
            <a:fld id="{F5241D30-471F-4A7E-8796-A38B74581AEE}" type="slidenum">
              <a:rPr lang="tr-TR" smtClean="0"/>
              <a:pPr/>
              <a:t>32</a:t>
            </a:fld>
            <a:endParaRPr lang="tr-TR"/>
          </a:p>
        </p:txBody>
      </p:sp>
    </p:spTree>
    <p:extLst>
      <p:ext uri="{BB962C8B-B14F-4D97-AF65-F5344CB8AC3E}">
        <p14:creationId xmlns:p14="http://schemas.microsoft.com/office/powerpoint/2010/main" val="178467914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0763F965-6E85-4ACA-9465-CFAF1B77782F}"/>
              </a:ext>
            </a:extLst>
          </p:cNvPr>
          <p:cNvSpPr>
            <a:spLocks noGrp="1"/>
          </p:cNvSpPr>
          <p:nvPr>
            <p:ph type="title"/>
          </p:nvPr>
        </p:nvSpPr>
        <p:spPr/>
        <p:txBody>
          <a:bodyPr/>
          <a:lstStyle/>
          <a:p>
            <a:r>
              <a:rPr lang="en-GB" dirty="0" err="1"/>
              <a:t>Düşünceyi</a:t>
            </a:r>
            <a:r>
              <a:rPr lang="en-GB" dirty="0"/>
              <a:t> </a:t>
            </a:r>
            <a:r>
              <a:rPr lang="en-GB" dirty="0" err="1"/>
              <a:t>Geliştirme</a:t>
            </a:r>
            <a:r>
              <a:rPr lang="en-GB" dirty="0"/>
              <a:t> </a:t>
            </a:r>
            <a:r>
              <a:rPr lang="en-GB" dirty="0" err="1"/>
              <a:t>Yolları</a:t>
            </a:r>
            <a:endParaRPr lang="tr-TR" dirty="0"/>
          </a:p>
        </p:txBody>
      </p:sp>
      <p:sp>
        <p:nvSpPr>
          <p:cNvPr id="3" name="İçerik Yer Tutucusu 2">
            <a:extLst>
              <a:ext uri="{FF2B5EF4-FFF2-40B4-BE49-F238E27FC236}">
                <a16:creationId xmlns:a16="http://schemas.microsoft.com/office/drawing/2014/main" id="{B633D704-5DE9-491A-86DB-DE2CD1F00CA4}"/>
              </a:ext>
            </a:extLst>
          </p:cNvPr>
          <p:cNvSpPr>
            <a:spLocks noGrp="1"/>
          </p:cNvSpPr>
          <p:nvPr>
            <p:ph idx="1"/>
          </p:nvPr>
        </p:nvSpPr>
        <p:spPr/>
        <p:txBody>
          <a:bodyPr>
            <a:noAutofit/>
          </a:bodyPr>
          <a:lstStyle/>
          <a:p>
            <a:pPr marL="0" indent="0" algn="just">
              <a:buNone/>
            </a:pPr>
            <a:r>
              <a:rPr lang="en-GB" sz="2000" b="1" dirty="0" err="1"/>
              <a:t>Tümden</a:t>
            </a:r>
            <a:r>
              <a:rPr lang="en-GB" sz="2000" b="1" dirty="0"/>
              <a:t> </a:t>
            </a:r>
            <a:r>
              <a:rPr lang="en-GB" sz="2000" b="1" dirty="0" err="1"/>
              <a:t>Gelim</a:t>
            </a:r>
            <a:endParaRPr lang="tr-TR" sz="2000" b="1" dirty="0"/>
          </a:p>
          <a:p>
            <a:pPr marL="0" indent="0" algn="just">
              <a:buNone/>
            </a:pPr>
            <a:r>
              <a:rPr lang="tr-TR" sz="2000" dirty="0"/>
              <a:t>Bütünden parçaya gitme, genelden özele varma işidir.</a:t>
            </a:r>
          </a:p>
          <a:p>
            <a:pPr marL="0" indent="0" algn="just">
              <a:buNone/>
            </a:pPr>
            <a:r>
              <a:rPr lang="en-GB" sz="2000" b="1" dirty="0"/>
              <a:t> </a:t>
            </a:r>
            <a:endParaRPr lang="tr-TR" sz="2000" dirty="0"/>
          </a:p>
          <a:p>
            <a:pPr marL="0" indent="0" algn="just">
              <a:buNone/>
            </a:pPr>
            <a:r>
              <a:rPr lang="en-GB" sz="2000" b="1" dirty="0" err="1"/>
              <a:t>Örnekler</a:t>
            </a:r>
            <a:endParaRPr lang="tr-TR" sz="2000" dirty="0"/>
          </a:p>
          <a:p>
            <a:pPr marL="0" lvl="0" indent="0" algn="just">
              <a:buNone/>
            </a:pPr>
            <a:r>
              <a:rPr lang="tr-TR" sz="2000" dirty="0"/>
              <a:t>Bütün sıcak ülkelerin insanları öyledir ya; Ganalı arkadaşım bir başka uysaldı.</a:t>
            </a:r>
          </a:p>
          <a:p>
            <a:pPr marL="0" lvl="0" indent="0" algn="just">
              <a:buNone/>
            </a:pPr>
            <a:r>
              <a:rPr lang="tr-TR" sz="2000" dirty="0"/>
              <a:t>Dünyanın her yerinde olduğu gibi Türk halkı da ilk defa gördüğü televizyon karşısında âdeta büyülenmişti. </a:t>
            </a:r>
          </a:p>
          <a:p>
            <a:pPr marL="0" lvl="0" indent="0" algn="just">
              <a:buNone/>
            </a:pPr>
            <a:r>
              <a:rPr lang="tr-TR" sz="2000" dirty="0"/>
              <a:t>Hep öyle olur ya; onun da değeri tahta ata bindikten sonra anlaşıldı.</a:t>
            </a:r>
          </a:p>
          <a:p>
            <a:pPr marL="0" lvl="0" indent="0" algn="just">
              <a:buNone/>
            </a:pPr>
            <a:r>
              <a:rPr lang="tr-TR" sz="2000" dirty="0"/>
              <a:t>Ozanlığın temelini; saz çalmayı, türkü söylemeyi, deyiş düzmeyi akra­bası olan bu Âşık </a:t>
            </a:r>
            <a:r>
              <a:rPr lang="tr-TR" sz="2000" dirty="0" err="1"/>
              <a:t>Rızaî'den</a:t>
            </a:r>
            <a:r>
              <a:rPr lang="tr-TR" sz="2000" dirty="0"/>
              <a:t> öğrenmiş­ti. </a:t>
            </a:r>
          </a:p>
          <a:p>
            <a:pPr marL="0" lvl="0" indent="0" algn="just">
              <a:buNone/>
            </a:pPr>
            <a:r>
              <a:rPr lang="tr-TR" sz="2000" dirty="0"/>
              <a:t>Köyde gezerken çocukluğunda ya­şadıklarını; annesini kaybedişini, ab­lasının hastalığını, babasının sık sık gurbete gidişini bir </a:t>
            </a:r>
            <a:r>
              <a:rPr lang="tr-TR" sz="2000" dirty="0" err="1"/>
              <a:t>bir</a:t>
            </a:r>
            <a:r>
              <a:rPr lang="tr-TR" sz="2000" dirty="0"/>
              <a:t> hatırladı. </a:t>
            </a:r>
          </a:p>
        </p:txBody>
      </p:sp>
      <p:sp>
        <p:nvSpPr>
          <p:cNvPr id="4" name="Alt Bilgi Yer Tutucusu 3">
            <a:extLst>
              <a:ext uri="{FF2B5EF4-FFF2-40B4-BE49-F238E27FC236}">
                <a16:creationId xmlns:a16="http://schemas.microsoft.com/office/drawing/2014/main" id="{88531E64-1777-4FAD-9B26-2DA700C03170}"/>
              </a:ext>
            </a:extLst>
          </p:cNvPr>
          <p:cNvSpPr>
            <a:spLocks noGrp="1"/>
          </p:cNvSpPr>
          <p:nvPr>
            <p:ph type="ftr" sz="quarter" idx="11"/>
          </p:nvPr>
        </p:nvSpPr>
        <p:spPr/>
        <p:txBody>
          <a:bodyPr/>
          <a:lstStyle/>
          <a:p>
            <a:r>
              <a:rPr lang="tr-TR"/>
              <a:t>KBUZEM</a:t>
            </a:r>
          </a:p>
          <a:p>
            <a:r>
              <a:rPr lang="tr-TR"/>
              <a:t>Karabük Üniversitesi</a:t>
            </a:r>
          </a:p>
          <a:p>
            <a:r>
              <a:rPr lang="tr-TR"/>
              <a:t>Uzaktan Eğitim Uygulama ve Araştırma Merkezi</a:t>
            </a:r>
            <a:endParaRPr lang="tr-TR" dirty="0"/>
          </a:p>
        </p:txBody>
      </p:sp>
      <p:sp>
        <p:nvSpPr>
          <p:cNvPr id="5" name="Slayt Numarası Yer Tutucusu 4">
            <a:extLst>
              <a:ext uri="{FF2B5EF4-FFF2-40B4-BE49-F238E27FC236}">
                <a16:creationId xmlns:a16="http://schemas.microsoft.com/office/drawing/2014/main" id="{C798C1B8-0BC5-43C7-87C0-7DF76C822601}"/>
              </a:ext>
            </a:extLst>
          </p:cNvPr>
          <p:cNvSpPr>
            <a:spLocks noGrp="1"/>
          </p:cNvSpPr>
          <p:nvPr>
            <p:ph type="sldNum" sz="quarter" idx="12"/>
          </p:nvPr>
        </p:nvSpPr>
        <p:spPr/>
        <p:txBody>
          <a:bodyPr/>
          <a:lstStyle/>
          <a:p>
            <a:fld id="{F5241D30-471F-4A7E-8796-A38B74581AEE}" type="slidenum">
              <a:rPr lang="tr-TR" smtClean="0"/>
              <a:pPr/>
              <a:t>33</a:t>
            </a:fld>
            <a:endParaRPr lang="tr-TR"/>
          </a:p>
        </p:txBody>
      </p:sp>
    </p:spTree>
    <p:extLst>
      <p:ext uri="{BB962C8B-B14F-4D97-AF65-F5344CB8AC3E}">
        <p14:creationId xmlns:p14="http://schemas.microsoft.com/office/powerpoint/2010/main" val="372606348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D8FB276A-E659-4D75-AB6B-A0FB1FE2D160}"/>
              </a:ext>
            </a:extLst>
          </p:cNvPr>
          <p:cNvSpPr>
            <a:spLocks noGrp="1"/>
          </p:cNvSpPr>
          <p:nvPr>
            <p:ph type="title"/>
          </p:nvPr>
        </p:nvSpPr>
        <p:spPr/>
        <p:txBody>
          <a:bodyPr/>
          <a:lstStyle/>
          <a:p>
            <a:r>
              <a:rPr lang="tr-TR" dirty="0"/>
              <a:t>UYGULAMA</a:t>
            </a:r>
          </a:p>
        </p:txBody>
      </p:sp>
      <p:sp>
        <p:nvSpPr>
          <p:cNvPr id="3" name="İçerik Yer Tutucusu 2">
            <a:extLst>
              <a:ext uri="{FF2B5EF4-FFF2-40B4-BE49-F238E27FC236}">
                <a16:creationId xmlns:a16="http://schemas.microsoft.com/office/drawing/2014/main" id="{86B98CED-8C01-45DC-AA72-11EE2323A248}"/>
              </a:ext>
            </a:extLst>
          </p:cNvPr>
          <p:cNvSpPr>
            <a:spLocks noGrp="1"/>
          </p:cNvSpPr>
          <p:nvPr>
            <p:ph idx="1"/>
          </p:nvPr>
        </p:nvSpPr>
        <p:spPr/>
        <p:txBody>
          <a:bodyPr>
            <a:normAutofit fontScale="92500" lnSpcReduction="20000"/>
          </a:bodyPr>
          <a:lstStyle/>
          <a:p>
            <a:pPr marL="0" indent="0">
              <a:buNone/>
            </a:pPr>
            <a:r>
              <a:rPr lang="tr-TR" dirty="0"/>
              <a:t>1. </a:t>
            </a:r>
            <a:r>
              <a:rPr lang="en-GB" dirty="0"/>
              <a:t> Roman, masala da </a:t>
            </a:r>
            <a:r>
              <a:rPr lang="en-GB" dirty="0" err="1"/>
              <a:t>destana</a:t>
            </a:r>
            <a:r>
              <a:rPr lang="en-GB" dirty="0"/>
              <a:t> da </a:t>
            </a:r>
            <a:r>
              <a:rPr lang="en-GB" dirty="0" err="1"/>
              <a:t>benzemez</a:t>
            </a:r>
            <a:r>
              <a:rPr lang="en-GB" dirty="0"/>
              <a:t>, </a:t>
            </a:r>
            <a:r>
              <a:rPr lang="en-GB" dirty="0" err="1"/>
              <a:t>ilişkilerini</a:t>
            </a:r>
            <a:r>
              <a:rPr lang="en-GB" dirty="0"/>
              <a:t>, </a:t>
            </a:r>
            <a:r>
              <a:rPr lang="en-GB" dirty="0" err="1"/>
              <a:t>bağlarını</a:t>
            </a:r>
            <a:r>
              <a:rPr lang="en-GB" dirty="0"/>
              <a:t> </a:t>
            </a:r>
            <a:r>
              <a:rPr lang="en-GB" dirty="0" err="1"/>
              <a:t>gerçeklikten</a:t>
            </a:r>
            <a:r>
              <a:rPr lang="en-GB" dirty="0"/>
              <a:t>, </a:t>
            </a:r>
            <a:r>
              <a:rPr lang="en-GB" dirty="0" err="1"/>
              <a:t>yaşamın</a:t>
            </a:r>
            <a:r>
              <a:rPr lang="en-GB" dirty="0"/>
              <a:t> </a:t>
            </a:r>
            <a:r>
              <a:rPr lang="en-GB" dirty="0" err="1"/>
              <a:t>kendisinden</a:t>
            </a:r>
            <a:r>
              <a:rPr lang="en-GB" dirty="0"/>
              <a:t> </a:t>
            </a:r>
            <a:r>
              <a:rPr lang="en-GB" dirty="0" err="1"/>
              <a:t>edinir</a:t>
            </a:r>
            <a:r>
              <a:rPr lang="en-GB" dirty="0"/>
              <a:t>. </a:t>
            </a:r>
            <a:r>
              <a:rPr lang="en-GB" dirty="0" err="1"/>
              <a:t>Masal</a:t>
            </a:r>
            <a:r>
              <a:rPr lang="en-GB" dirty="0"/>
              <a:t> </a:t>
            </a:r>
            <a:r>
              <a:rPr lang="en-GB" dirty="0" err="1"/>
              <a:t>düşe</a:t>
            </a:r>
            <a:r>
              <a:rPr lang="en-GB" dirty="0"/>
              <a:t>, </a:t>
            </a:r>
            <a:r>
              <a:rPr lang="en-GB" dirty="0" err="1"/>
              <a:t>destan</a:t>
            </a:r>
            <a:r>
              <a:rPr lang="en-GB" dirty="0"/>
              <a:t> da </a:t>
            </a:r>
            <a:r>
              <a:rPr lang="en-GB" dirty="0" err="1"/>
              <a:t>yücelticiliğe</a:t>
            </a:r>
            <a:r>
              <a:rPr lang="en-GB" dirty="0"/>
              <a:t> </a:t>
            </a:r>
            <a:r>
              <a:rPr lang="en-GB" dirty="0" err="1"/>
              <a:t>sığınır</a:t>
            </a:r>
            <a:r>
              <a:rPr lang="en-GB" dirty="0"/>
              <a:t>. </a:t>
            </a:r>
            <a:r>
              <a:rPr lang="en-GB" dirty="0" err="1"/>
              <a:t>Romanda</a:t>
            </a:r>
            <a:r>
              <a:rPr lang="en-GB" dirty="0"/>
              <a:t> </a:t>
            </a:r>
            <a:r>
              <a:rPr lang="en-GB" dirty="0" err="1"/>
              <a:t>düşle</a:t>
            </a:r>
            <a:r>
              <a:rPr lang="en-GB" dirty="0"/>
              <a:t> </a:t>
            </a:r>
            <a:r>
              <a:rPr lang="en-GB" dirty="0" err="1"/>
              <a:t>yücelticiliğin</a:t>
            </a:r>
            <a:r>
              <a:rPr lang="en-GB" dirty="0"/>
              <a:t> </a:t>
            </a:r>
            <a:r>
              <a:rPr lang="en-GB" dirty="0" err="1"/>
              <a:t>payları</a:t>
            </a:r>
            <a:r>
              <a:rPr lang="en-GB" dirty="0"/>
              <a:t> </a:t>
            </a:r>
            <a:r>
              <a:rPr lang="en-GB" dirty="0" err="1"/>
              <a:t>kısılmıştır</a:t>
            </a:r>
            <a:r>
              <a:rPr lang="en-GB" dirty="0"/>
              <a:t> </a:t>
            </a:r>
            <a:r>
              <a:rPr lang="en-GB" dirty="0" err="1"/>
              <a:t>iyice</a:t>
            </a:r>
            <a:r>
              <a:rPr lang="en-GB" dirty="0"/>
              <a:t>.</a:t>
            </a:r>
            <a:br>
              <a:rPr lang="en-GB" dirty="0"/>
            </a:br>
            <a:r>
              <a:rPr lang="en-GB" b="1" dirty="0"/>
              <a:t>Bu </a:t>
            </a:r>
            <a:r>
              <a:rPr lang="en-GB" b="1" dirty="0" err="1"/>
              <a:t>parçada</a:t>
            </a:r>
            <a:r>
              <a:rPr lang="en-GB" b="1" dirty="0"/>
              <a:t> </a:t>
            </a:r>
            <a:r>
              <a:rPr lang="en-GB" b="1" dirty="0" err="1"/>
              <a:t>düşünceyi</a:t>
            </a:r>
            <a:r>
              <a:rPr lang="en-GB" b="1" dirty="0"/>
              <a:t> </a:t>
            </a:r>
            <a:r>
              <a:rPr lang="en-GB" b="1" dirty="0" err="1"/>
              <a:t>geliştirme</a:t>
            </a:r>
            <a:r>
              <a:rPr lang="en-GB" b="1" dirty="0"/>
              <a:t> </a:t>
            </a:r>
            <a:r>
              <a:rPr lang="en-GB" b="1" dirty="0" err="1"/>
              <a:t>yollarından</a:t>
            </a:r>
            <a:r>
              <a:rPr lang="en-GB" b="1" dirty="0"/>
              <a:t> </a:t>
            </a:r>
            <a:r>
              <a:rPr lang="en-GB" b="1" dirty="0" err="1"/>
              <a:t>hangisine</a:t>
            </a:r>
            <a:r>
              <a:rPr lang="en-GB" b="1" dirty="0"/>
              <a:t> </a:t>
            </a:r>
            <a:r>
              <a:rPr lang="en-GB" b="1" dirty="0" err="1"/>
              <a:t>başvurulmuştur</a:t>
            </a:r>
            <a:r>
              <a:rPr lang="en-GB" b="1" dirty="0"/>
              <a:t>?</a:t>
            </a:r>
            <a:br>
              <a:rPr lang="en-GB" b="1" dirty="0"/>
            </a:br>
            <a:br>
              <a:rPr lang="en-GB" dirty="0"/>
            </a:br>
            <a:r>
              <a:rPr lang="en-GB" dirty="0"/>
              <a:t>A) </a:t>
            </a:r>
            <a:r>
              <a:rPr lang="en-GB" dirty="0" err="1"/>
              <a:t>Tanımlamaya</a:t>
            </a:r>
            <a:r>
              <a:rPr lang="en-GB" dirty="0"/>
              <a:t> </a:t>
            </a:r>
            <a:br>
              <a:rPr lang="en-GB" dirty="0"/>
            </a:br>
            <a:r>
              <a:rPr lang="en-GB" dirty="0"/>
              <a:t>B) </a:t>
            </a:r>
            <a:r>
              <a:rPr lang="en-GB" dirty="0" err="1"/>
              <a:t>Örneklemeye</a:t>
            </a:r>
            <a:r>
              <a:rPr lang="en-GB" dirty="0"/>
              <a:t> </a:t>
            </a:r>
            <a:br>
              <a:rPr lang="en-GB" dirty="0"/>
            </a:br>
            <a:r>
              <a:rPr lang="en-GB" dirty="0"/>
              <a:t>C)</a:t>
            </a:r>
            <a:r>
              <a:rPr lang="en-GB" dirty="0" err="1"/>
              <a:t>Karşılaştırmaya</a:t>
            </a:r>
            <a:r>
              <a:rPr lang="en-GB" dirty="0"/>
              <a:t> </a:t>
            </a:r>
            <a:br>
              <a:rPr lang="en-GB" dirty="0"/>
            </a:br>
            <a:r>
              <a:rPr lang="en-GB" dirty="0"/>
              <a:t>D) </a:t>
            </a:r>
            <a:r>
              <a:rPr lang="en-GB" dirty="0" err="1"/>
              <a:t>Kanıtlamaya</a:t>
            </a:r>
            <a:br>
              <a:rPr lang="en-GB" dirty="0"/>
            </a:br>
            <a:r>
              <a:rPr lang="en-GB" dirty="0"/>
              <a:t>E) </a:t>
            </a:r>
            <a:r>
              <a:rPr lang="en-GB" dirty="0" err="1"/>
              <a:t>Tartışmaya</a:t>
            </a:r>
            <a:endParaRPr lang="tr-TR" dirty="0"/>
          </a:p>
          <a:p>
            <a:pPr marL="0" indent="0">
              <a:buNone/>
            </a:pPr>
            <a:endParaRPr lang="tr-TR" dirty="0"/>
          </a:p>
        </p:txBody>
      </p:sp>
      <p:sp>
        <p:nvSpPr>
          <p:cNvPr id="4" name="Alt Bilgi Yer Tutucusu 3">
            <a:extLst>
              <a:ext uri="{FF2B5EF4-FFF2-40B4-BE49-F238E27FC236}">
                <a16:creationId xmlns:a16="http://schemas.microsoft.com/office/drawing/2014/main" id="{95FA2989-3E95-4553-89D5-7CE37C54261F}"/>
              </a:ext>
            </a:extLst>
          </p:cNvPr>
          <p:cNvSpPr>
            <a:spLocks noGrp="1"/>
          </p:cNvSpPr>
          <p:nvPr>
            <p:ph type="ftr" sz="quarter" idx="11"/>
          </p:nvPr>
        </p:nvSpPr>
        <p:spPr/>
        <p:txBody>
          <a:bodyPr/>
          <a:lstStyle/>
          <a:p>
            <a:r>
              <a:rPr lang="tr-TR"/>
              <a:t>KBUZEM</a:t>
            </a:r>
          </a:p>
          <a:p>
            <a:r>
              <a:rPr lang="tr-TR"/>
              <a:t>Karabük Üniversitesi</a:t>
            </a:r>
          </a:p>
          <a:p>
            <a:r>
              <a:rPr lang="tr-TR"/>
              <a:t>Uzaktan Eğitim Uygulama ve Araştırma Merkezi</a:t>
            </a:r>
            <a:endParaRPr lang="tr-TR" dirty="0"/>
          </a:p>
        </p:txBody>
      </p:sp>
      <p:sp>
        <p:nvSpPr>
          <p:cNvPr id="5" name="Slayt Numarası Yer Tutucusu 4">
            <a:extLst>
              <a:ext uri="{FF2B5EF4-FFF2-40B4-BE49-F238E27FC236}">
                <a16:creationId xmlns:a16="http://schemas.microsoft.com/office/drawing/2014/main" id="{8F1BC021-F78B-478A-96D7-A00880D63A8B}"/>
              </a:ext>
            </a:extLst>
          </p:cNvPr>
          <p:cNvSpPr>
            <a:spLocks noGrp="1"/>
          </p:cNvSpPr>
          <p:nvPr>
            <p:ph type="sldNum" sz="quarter" idx="12"/>
          </p:nvPr>
        </p:nvSpPr>
        <p:spPr/>
        <p:txBody>
          <a:bodyPr/>
          <a:lstStyle/>
          <a:p>
            <a:fld id="{F5241D30-471F-4A7E-8796-A38B74581AEE}" type="slidenum">
              <a:rPr lang="tr-TR" smtClean="0"/>
              <a:pPr/>
              <a:t>34</a:t>
            </a:fld>
            <a:endParaRPr lang="tr-TR"/>
          </a:p>
        </p:txBody>
      </p:sp>
    </p:spTree>
    <p:extLst>
      <p:ext uri="{BB962C8B-B14F-4D97-AF65-F5344CB8AC3E}">
        <p14:creationId xmlns:p14="http://schemas.microsoft.com/office/powerpoint/2010/main" val="24195138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D8FB276A-E659-4D75-AB6B-A0FB1FE2D160}"/>
              </a:ext>
            </a:extLst>
          </p:cNvPr>
          <p:cNvSpPr>
            <a:spLocks noGrp="1"/>
          </p:cNvSpPr>
          <p:nvPr>
            <p:ph type="title"/>
          </p:nvPr>
        </p:nvSpPr>
        <p:spPr/>
        <p:txBody>
          <a:bodyPr/>
          <a:lstStyle/>
          <a:p>
            <a:r>
              <a:rPr lang="tr-TR" dirty="0"/>
              <a:t>UYGULAMA</a:t>
            </a:r>
          </a:p>
        </p:txBody>
      </p:sp>
      <p:sp>
        <p:nvSpPr>
          <p:cNvPr id="3" name="İçerik Yer Tutucusu 2">
            <a:extLst>
              <a:ext uri="{FF2B5EF4-FFF2-40B4-BE49-F238E27FC236}">
                <a16:creationId xmlns:a16="http://schemas.microsoft.com/office/drawing/2014/main" id="{86B98CED-8C01-45DC-AA72-11EE2323A248}"/>
              </a:ext>
            </a:extLst>
          </p:cNvPr>
          <p:cNvSpPr>
            <a:spLocks noGrp="1"/>
          </p:cNvSpPr>
          <p:nvPr>
            <p:ph idx="1"/>
          </p:nvPr>
        </p:nvSpPr>
        <p:spPr/>
        <p:txBody>
          <a:bodyPr>
            <a:normAutofit fontScale="85000" lnSpcReduction="20000"/>
          </a:bodyPr>
          <a:lstStyle/>
          <a:p>
            <a:pPr marL="0" indent="0">
              <a:buNone/>
            </a:pPr>
            <a:r>
              <a:rPr lang="en-GB" dirty="0" err="1"/>
              <a:t>Kadın</a:t>
            </a:r>
            <a:r>
              <a:rPr lang="en-GB" dirty="0"/>
              <a:t> </a:t>
            </a:r>
            <a:r>
              <a:rPr lang="en-GB" dirty="0" err="1"/>
              <a:t>durdu</a:t>
            </a:r>
            <a:r>
              <a:rPr lang="en-GB" dirty="0"/>
              <a:t>, </a:t>
            </a:r>
            <a:r>
              <a:rPr lang="en-GB" dirty="0" err="1"/>
              <a:t>uzun</a:t>
            </a:r>
            <a:r>
              <a:rPr lang="en-GB" dirty="0"/>
              <a:t> </a:t>
            </a:r>
            <a:r>
              <a:rPr lang="en-GB" dirty="0" err="1"/>
              <a:t>ve</a:t>
            </a:r>
            <a:r>
              <a:rPr lang="en-GB" dirty="0"/>
              <a:t> </a:t>
            </a:r>
            <a:r>
              <a:rPr lang="en-GB" dirty="0" err="1"/>
              <a:t>zayıf</a:t>
            </a:r>
            <a:r>
              <a:rPr lang="en-GB" dirty="0"/>
              <a:t> </a:t>
            </a:r>
            <a:r>
              <a:rPr lang="en-GB" dirty="0" err="1"/>
              <a:t>yüzündeki</a:t>
            </a:r>
            <a:r>
              <a:rPr lang="en-GB" dirty="0"/>
              <a:t> </a:t>
            </a:r>
            <a:r>
              <a:rPr lang="en-GB" dirty="0" err="1"/>
              <a:t>hayreti</a:t>
            </a:r>
            <a:r>
              <a:rPr lang="en-GB" dirty="0"/>
              <a:t> </a:t>
            </a:r>
            <a:r>
              <a:rPr lang="en-GB" dirty="0" err="1"/>
              <a:t>ona</a:t>
            </a:r>
            <a:r>
              <a:rPr lang="en-GB" dirty="0"/>
              <a:t> </a:t>
            </a:r>
            <a:r>
              <a:rPr lang="en-GB" dirty="0" err="1"/>
              <a:t>doğru</a:t>
            </a:r>
            <a:r>
              <a:rPr lang="en-GB" dirty="0"/>
              <a:t> </a:t>
            </a:r>
            <a:r>
              <a:rPr lang="en-GB" dirty="0" err="1"/>
              <a:t>kaldırdı</a:t>
            </a:r>
            <a:r>
              <a:rPr lang="en-GB" dirty="0"/>
              <a:t>. </a:t>
            </a:r>
            <a:r>
              <a:rPr lang="en-GB" dirty="0" err="1"/>
              <a:t>Hafif</a:t>
            </a:r>
            <a:r>
              <a:rPr lang="en-GB" dirty="0"/>
              <a:t>, </a:t>
            </a:r>
            <a:r>
              <a:rPr lang="en-GB" dirty="0" err="1"/>
              <a:t>çiçek</a:t>
            </a:r>
            <a:r>
              <a:rPr lang="en-GB" dirty="0"/>
              <a:t> </a:t>
            </a:r>
            <a:r>
              <a:rPr lang="en-GB" dirty="0" err="1"/>
              <a:t>bozuğuydu</a:t>
            </a:r>
            <a:r>
              <a:rPr lang="en-GB" dirty="0"/>
              <a:t>. </a:t>
            </a:r>
            <a:r>
              <a:rPr lang="en-GB" dirty="0" err="1"/>
              <a:t>Derisi</a:t>
            </a:r>
            <a:r>
              <a:rPr lang="en-GB" dirty="0"/>
              <a:t> </a:t>
            </a:r>
            <a:r>
              <a:rPr lang="en-GB" dirty="0" err="1"/>
              <a:t>hırpalanmamış</a:t>
            </a:r>
            <a:r>
              <a:rPr lang="en-GB" dirty="0"/>
              <a:t> </a:t>
            </a:r>
            <a:r>
              <a:rPr lang="en-GB" dirty="0" err="1"/>
              <a:t>olan</a:t>
            </a:r>
            <a:r>
              <a:rPr lang="en-GB" dirty="0"/>
              <a:t> </a:t>
            </a:r>
            <a:r>
              <a:rPr lang="en-GB" dirty="0" err="1"/>
              <a:t>narin</a:t>
            </a:r>
            <a:r>
              <a:rPr lang="en-GB" dirty="0"/>
              <a:t> </a:t>
            </a:r>
            <a:r>
              <a:rPr lang="en-GB" dirty="0" err="1"/>
              <a:t>burnu</a:t>
            </a:r>
            <a:r>
              <a:rPr lang="en-GB" dirty="0"/>
              <a:t> </a:t>
            </a:r>
            <a:r>
              <a:rPr lang="en-GB" dirty="0" err="1"/>
              <a:t>ve</a:t>
            </a:r>
            <a:r>
              <a:rPr lang="en-GB" dirty="0"/>
              <a:t> </a:t>
            </a:r>
            <a:r>
              <a:rPr lang="en-GB" dirty="0" err="1"/>
              <a:t>onu</a:t>
            </a:r>
            <a:r>
              <a:rPr lang="en-GB" dirty="0"/>
              <a:t> </a:t>
            </a:r>
            <a:r>
              <a:rPr lang="en-GB" dirty="0" err="1"/>
              <a:t>gizli</a:t>
            </a:r>
            <a:r>
              <a:rPr lang="en-GB" dirty="0"/>
              <a:t> </a:t>
            </a:r>
            <a:r>
              <a:rPr lang="en-GB" dirty="0" err="1"/>
              <a:t>bir</a:t>
            </a:r>
            <a:r>
              <a:rPr lang="en-GB" dirty="0"/>
              <a:t> </a:t>
            </a:r>
            <a:r>
              <a:rPr lang="en-GB" dirty="0" err="1"/>
              <a:t>ahenkle</a:t>
            </a:r>
            <a:r>
              <a:rPr lang="en-GB" dirty="0"/>
              <a:t> </a:t>
            </a:r>
            <a:r>
              <a:rPr lang="en-GB" dirty="0" err="1"/>
              <a:t>takip</a:t>
            </a:r>
            <a:r>
              <a:rPr lang="en-GB" dirty="0"/>
              <a:t> </a:t>
            </a:r>
            <a:r>
              <a:rPr lang="en-GB" dirty="0" err="1"/>
              <a:t>eden</a:t>
            </a:r>
            <a:r>
              <a:rPr lang="en-GB" dirty="0"/>
              <a:t> </a:t>
            </a:r>
            <a:r>
              <a:rPr lang="en-GB" dirty="0" err="1"/>
              <a:t>ince</a:t>
            </a:r>
            <a:r>
              <a:rPr lang="en-GB" dirty="0"/>
              <a:t> </a:t>
            </a:r>
            <a:r>
              <a:rPr lang="en-GB" dirty="0" err="1"/>
              <a:t>dudakları</a:t>
            </a:r>
            <a:r>
              <a:rPr lang="en-GB" dirty="0"/>
              <a:t> </a:t>
            </a:r>
            <a:r>
              <a:rPr lang="en-GB" dirty="0" err="1"/>
              <a:t>küçük</a:t>
            </a:r>
            <a:r>
              <a:rPr lang="en-GB" dirty="0"/>
              <a:t> </a:t>
            </a:r>
            <a:r>
              <a:rPr lang="en-GB" dirty="0" err="1"/>
              <a:t>bir</a:t>
            </a:r>
            <a:r>
              <a:rPr lang="en-GB" dirty="0"/>
              <a:t> </a:t>
            </a:r>
            <a:r>
              <a:rPr lang="en-GB" dirty="0" err="1"/>
              <a:t>güzellik</a:t>
            </a:r>
            <a:r>
              <a:rPr lang="en-GB" dirty="0"/>
              <a:t> </a:t>
            </a:r>
            <a:r>
              <a:rPr lang="en-GB" dirty="0" err="1"/>
              <a:t>notu</a:t>
            </a:r>
            <a:r>
              <a:rPr lang="en-GB" dirty="0"/>
              <a:t> </a:t>
            </a:r>
            <a:r>
              <a:rPr lang="en-GB" dirty="0" err="1"/>
              <a:t>alabilirdi</a:t>
            </a:r>
            <a:r>
              <a:rPr lang="en-GB" dirty="0"/>
              <a:t>. Bir </a:t>
            </a:r>
            <a:r>
              <a:rPr lang="en-GB" dirty="0" err="1"/>
              <a:t>tanesi</a:t>
            </a:r>
            <a:r>
              <a:rPr lang="en-GB" dirty="0"/>
              <a:t> </a:t>
            </a:r>
            <a:r>
              <a:rPr lang="en-GB" dirty="0" err="1"/>
              <a:t>hisli</a:t>
            </a:r>
            <a:r>
              <a:rPr lang="en-GB" dirty="0"/>
              <a:t> </a:t>
            </a:r>
            <a:r>
              <a:rPr lang="en-GB" dirty="0" err="1"/>
              <a:t>bir</a:t>
            </a:r>
            <a:r>
              <a:rPr lang="en-GB" dirty="0"/>
              <a:t> </a:t>
            </a:r>
            <a:r>
              <a:rPr lang="en-GB" dirty="0" err="1"/>
              <a:t>kıvrılışla</a:t>
            </a:r>
            <a:r>
              <a:rPr lang="en-GB" dirty="0"/>
              <a:t> </a:t>
            </a:r>
            <a:r>
              <a:rPr lang="en-GB" dirty="0" err="1"/>
              <a:t>yukarı</a:t>
            </a:r>
            <a:r>
              <a:rPr lang="en-GB" dirty="0"/>
              <a:t> </a:t>
            </a:r>
            <a:r>
              <a:rPr lang="en-GB" dirty="0" err="1"/>
              <a:t>kalkıp</a:t>
            </a:r>
            <a:r>
              <a:rPr lang="en-GB" dirty="0"/>
              <a:t> </a:t>
            </a:r>
            <a:r>
              <a:rPr lang="en-GB" dirty="0" err="1"/>
              <a:t>inen</a:t>
            </a:r>
            <a:r>
              <a:rPr lang="en-GB" dirty="0"/>
              <a:t> </a:t>
            </a:r>
            <a:r>
              <a:rPr lang="en-GB" dirty="0" err="1"/>
              <a:t>kaşlarının</a:t>
            </a:r>
            <a:r>
              <a:rPr lang="en-GB" dirty="0"/>
              <a:t> </a:t>
            </a:r>
            <a:r>
              <a:rPr lang="en-GB" dirty="0" err="1"/>
              <a:t>altında</a:t>
            </a:r>
            <a:r>
              <a:rPr lang="en-GB" dirty="0"/>
              <a:t>, </a:t>
            </a:r>
            <a:r>
              <a:rPr lang="en-GB" dirty="0" err="1"/>
              <a:t>şaşkın</a:t>
            </a:r>
            <a:r>
              <a:rPr lang="en-GB" dirty="0"/>
              <a:t> </a:t>
            </a:r>
            <a:r>
              <a:rPr lang="en-GB" dirty="0" err="1"/>
              <a:t>gözleri</a:t>
            </a:r>
            <a:r>
              <a:rPr lang="en-GB" dirty="0"/>
              <a:t> </a:t>
            </a:r>
            <a:r>
              <a:rPr lang="en-GB" dirty="0" err="1"/>
              <a:t>büyüyüp</a:t>
            </a:r>
            <a:r>
              <a:rPr lang="en-GB" dirty="0"/>
              <a:t> </a:t>
            </a:r>
            <a:r>
              <a:rPr lang="en-GB" dirty="0" err="1"/>
              <a:t>küçülmüştü</a:t>
            </a:r>
            <a:r>
              <a:rPr lang="en-GB" dirty="0"/>
              <a:t>. </a:t>
            </a:r>
            <a:r>
              <a:rPr lang="en-GB" dirty="0" err="1"/>
              <a:t>Hayret</a:t>
            </a:r>
            <a:r>
              <a:rPr lang="en-GB" dirty="0"/>
              <a:t> </a:t>
            </a:r>
            <a:r>
              <a:rPr lang="en-GB" dirty="0" err="1"/>
              <a:t>krizini</a:t>
            </a:r>
            <a:r>
              <a:rPr lang="en-GB" dirty="0"/>
              <a:t> </a:t>
            </a:r>
            <a:r>
              <a:rPr lang="en-GB" dirty="0" err="1"/>
              <a:t>savdı</a:t>
            </a:r>
            <a:r>
              <a:rPr lang="en-GB" dirty="0"/>
              <a:t> </a:t>
            </a:r>
            <a:r>
              <a:rPr lang="en-GB" dirty="0" err="1"/>
              <a:t>ve</a:t>
            </a:r>
            <a:r>
              <a:rPr lang="en-GB" dirty="0"/>
              <a:t> </a:t>
            </a:r>
            <a:r>
              <a:rPr lang="en-GB" dirty="0" err="1"/>
              <a:t>gülümsedi</a:t>
            </a:r>
            <a:r>
              <a:rPr lang="en-GB" dirty="0"/>
              <a:t>.</a:t>
            </a:r>
            <a:br>
              <a:rPr lang="en-GB" dirty="0"/>
            </a:br>
            <a:r>
              <a:rPr lang="en-GB" b="1" dirty="0"/>
              <a:t>2. </a:t>
            </a:r>
            <a:r>
              <a:rPr lang="en-GB" b="1" dirty="0" err="1"/>
              <a:t>Yukarıdaki</a:t>
            </a:r>
            <a:r>
              <a:rPr lang="en-GB" b="1" dirty="0"/>
              <a:t> </a:t>
            </a:r>
            <a:r>
              <a:rPr lang="en-GB" b="1" dirty="0" err="1"/>
              <a:t>parçanın</a:t>
            </a:r>
            <a:r>
              <a:rPr lang="en-GB" b="1" dirty="0"/>
              <a:t> </a:t>
            </a:r>
            <a:r>
              <a:rPr lang="en-GB" b="1" dirty="0" err="1"/>
              <a:t>anlatımında</a:t>
            </a:r>
            <a:r>
              <a:rPr lang="en-GB" b="1" dirty="0"/>
              <a:t> </a:t>
            </a:r>
            <a:r>
              <a:rPr lang="en-GB" b="1" dirty="0" err="1"/>
              <a:t>aşağıdaki</a:t>
            </a:r>
            <a:r>
              <a:rPr lang="en-GB" b="1" dirty="0"/>
              <a:t>*</a:t>
            </a:r>
            <a:r>
              <a:rPr lang="en-GB" b="1" dirty="0" err="1"/>
              <a:t>lerden</a:t>
            </a:r>
            <a:r>
              <a:rPr lang="en-GB" b="1" dirty="0"/>
              <a:t> </a:t>
            </a:r>
            <a:r>
              <a:rPr lang="en-GB" b="1" dirty="0" err="1"/>
              <a:t>hangisi</a:t>
            </a:r>
            <a:r>
              <a:rPr lang="en-GB" b="1" dirty="0"/>
              <a:t> </a:t>
            </a:r>
            <a:r>
              <a:rPr lang="en-GB" b="1" dirty="0" err="1"/>
              <a:t>ağır</a:t>
            </a:r>
            <a:r>
              <a:rPr lang="en-GB" b="1" dirty="0"/>
              <a:t> </a:t>
            </a:r>
            <a:r>
              <a:rPr lang="en-GB" b="1" dirty="0" err="1"/>
              <a:t>basmaktadır</a:t>
            </a:r>
            <a:r>
              <a:rPr lang="en-GB" b="1" dirty="0"/>
              <a:t>?</a:t>
            </a:r>
            <a:br>
              <a:rPr lang="en-GB" b="1" dirty="0"/>
            </a:br>
            <a:br>
              <a:rPr lang="en-GB" dirty="0"/>
            </a:br>
            <a:r>
              <a:rPr lang="en-GB" dirty="0"/>
              <a:t>A) </a:t>
            </a:r>
            <a:r>
              <a:rPr lang="en-GB" dirty="0" err="1"/>
              <a:t>Açıklama</a:t>
            </a:r>
            <a:br>
              <a:rPr lang="en-GB" dirty="0"/>
            </a:br>
            <a:r>
              <a:rPr lang="en-GB" dirty="0"/>
              <a:t>B) </a:t>
            </a:r>
            <a:r>
              <a:rPr lang="en-GB" dirty="0" err="1"/>
              <a:t>Betimleme</a:t>
            </a:r>
            <a:r>
              <a:rPr lang="en-GB" dirty="0"/>
              <a:t> </a:t>
            </a:r>
            <a:br>
              <a:rPr lang="en-GB" dirty="0"/>
            </a:br>
            <a:r>
              <a:rPr lang="en-GB" dirty="0"/>
              <a:t>C) </a:t>
            </a:r>
            <a:r>
              <a:rPr lang="en-GB" dirty="0" err="1"/>
              <a:t>Tanık</a:t>
            </a:r>
            <a:r>
              <a:rPr lang="en-GB" dirty="0"/>
              <a:t> </a:t>
            </a:r>
            <a:r>
              <a:rPr lang="en-GB" dirty="0" err="1"/>
              <a:t>gösterme</a:t>
            </a:r>
            <a:br>
              <a:rPr lang="en-GB" dirty="0"/>
            </a:br>
            <a:r>
              <a:rPr lang="en-GB" dirty="0"/>
              <a:t>D) </a:t>
            </a:r>
            <a:r>
              <a:rPr lang="en-GB" dirty="0" err="1"/>
              <a:t>Örneklendirme</a:t>
            </a:r>
            <a:br>
              <a:rPr lang="en-GB" dirty="0"/>
            </a:br>
            <a:r>
              <a:rPr lang="en-GB" dirty="0"/>
              <a:t>E) </a:t>
            </a:r>
            <a:r>
              <a:rPr lang="en-GB" dirty="0" err="1"/>
              <a:t>Karşılaştırma</a:t>
            </a:r>
            <a:endParaRPr lang="tr-TR" dirty="0"/>
          </a:p>
          <a:p>
            <a:pPr marL="0" indent="0">
              <a:buNone/>
            </a:pPr>
            <a:endParaRPr lang="tr-TR" dirty="0"/>
          </a:p>
        </p:txBody>
      </p:sp>
      <p:sp>
        <p:nvSpPr>
          <p:cNvPr id="4" name="Alt Bilgi Yer Tutucusu 3">
            <a:extLst>
              <a:ext uri="{FF2B5EF4-FFF2-40B4-BE49-F238E27FC236}">
                <a16:creationId xmlns:a16="http://schemas.microsoft.com/office/drawing/2014/main" id="{95FA2989-3E95-4553-89D5-7CE37C54261F}"/>
              </a:ext>
            </a:extLst>
          </p:cNvPr>
          <p:cNvSpPr>
            <a:spLocks noGrp="1"/>
          </p:cNvSpPr>
          <p:nvPr>
            <p:ph type="ftr" sz="quarter" idx="11"/>
          </p:nvPr>
        </p:nvSpPr>
        <p:spPr/>
        <p:txBody>
          <a:bodyPr/>
          <a:lstStyle/>
          <a:p>
            <a:r>
              <a:rPr lang="tr-TR"/>
              <a:t>KBUZEM</a:t>
            </a:r>
          </a:p>
          <a:p>
            <a:r>
              <a:rPr lang="tr-TR"/>
              <a:t>Karabük Üniversitesi</a:t>
            </a:r>
          </a:p>
          <a:p>
            <a:r>
              <a:rPr lang="tr-TR"/>
              <a:t>Uzaktan Eğitim Uygulama ve Araştırma Merkezi</a:t>
            </a:r>
            <a:endParaRPr lang="tr-TR" dirty="0"/>
          </a:p>
        </p:txBody>
      </p:sp>
      <p:sp>
        <p:nvSpPr>
          <p:cNvPr id="5" name="Slayt Numarası Yer Tutucusu 4">
            <a:extLst>
              <a:ext uri="{FF2B5EF4-FFF2-40B4-BE49-F238E27FC236}">
                <a16:creationId xmlns:a16="http://schemas.microsoft.com/office/drawing/2014/main" id="{8F1BC021-F78B-478A-96D7-A00880D63A8B}"/>
              </a:ext>
            </a:extLst>
          </p:cNvPr>
          <p:cNvSpPr>
            <a:spLocks noGrp="1"/>
          </p:cNvSpPr>
          <p:nvPr>
            <p:ph type="sldNum" sz="quarter" idx="12"/>
          </p:nvPr>
        </p:nvSpPr>
        <p:spPr/>
        <p:txBody>
          <a:bodyPr/>
          <a:lstStyle/>
          <a:p>
            <a:fld id="{F5241D30-471F-4A7E-8796-A38B74581AEE}" type="slidenum">
              <a:rPr lang="tr-TR" smtClean="0"/>
              <a:pPr/>
              <a:t>35</a:t>
            </a:fld>
            <a:endParaRPr lang="tr-TR"/>
          </a:p>
        </p:txBody>
      </p:sp>
    </p:spTree>
    <p:extLst>
      <p:ext uri="{BB962C8B-B14F-4D97-AF65-F5344CB8AC3E}">
        <p14:creationId xmlns:p14="http://schemas.microsoft.com/office/powerpoint/2010/main" val="357176026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D8FB276A-E659-4D75-AB6B-A0FB1FE2D160}"/>
              </a:ext>
            </a:extLst>
          </p:cNvPr>
          <p:cNvSpPr>
            <a:spLocks noGrp="1"/>
          </p:cNvSpPr>
          <p:nvPr>
            <p:ph type="title"/>
          </p:nvPr>
        </p:nvSpPr>
        <p:spPr/>
        <p:txBody>
          <a:bodyPr/>
          <a:lstStyle/>
          <a:p>
            <a:r>
              <a:rPr lang="tr-TR" dirty="0"/>
              <a:t>UYGULAMA</a:t>
            </a:r>
          </a:p>
        </p:txBody>
      </p:sp>
      <p:sp>
        <p:nvSpPr>
          <p:cNvPr id="3" name="İçerik Yer Tutucusu 2">
            <a:extLst>
              <a:ext uri="{FF2B5EF4-FFF2-40B4-BE49-F238E27FC236}">
                <a16:creationId xmlns:a16="http://schemas.microsoft.com/office/drawing/2014/main" id="{86B98CED-8C01-45DC-AA72-11EE2323A248}"/>
              </a:ext>
            </a:extLst>
          </p:cNvPr>
          <p:cNvSpPr>
            <a:spLocks noGrp="1"/>
          </p:cNvSpPr>
          <p:nvPr>
            <p:ph idx="1"/>
          </p:nvPr>
        </p:nvSpPr>
        <p:spPr/>
        <p:txBody>
          <a:bodyPr>
            <a:normAutofit fontScale="77500" lnSpcReduction="20000"/>
          </a:bodyPr>
          <a:lstStyle/>
          <a:p>
            <a:pPr marL="0" indent="0">
              <a:buNone/>
            </a:pPr>
            <a:r>
              <a:rPr lang="en-GB" dirty="0" err="1"/>
              <a:t>İnsanların</a:t>
            </a:r>
            <a:r>
              <a:rPr lang="en-GB" dirty="0"/>
              <a:t> </a:t>
            </a:r>
            <a:r>
              <a:rPr lang="en-GB" dirty="0" err="1"/>
              <a:t>sürekli</a:t>
            </a:r>
            <a:r>
              <a:rPr lang="en-GB" dirty="0"/>
              <a:t> - her </a:t>
            </a:r>
            <a:r>
              <a:rPr lang="en-GB" dirty="0" err="1"/>
              <a:t>anlamda</a:t>
            </a:r>
            <a:r>
              <a:rPr lang="en-GB" dirty="0"/>
              <a:t> - </a:t>
            </a:r>
            <a:r>
              <a:rPr lang="en-GB" dirty="0" err="1"/>
              <a:t>birbirini</a:t>
            </a:r>
            <a:r>
              <a:rPr lang="en-GB" dirty="0"/>
              <a:t> </a:t>
            </a:r>
            <a:r>
              <a:rPr lang="en-GB" dirty="0" err="1"/>
              <a:t>öldürdüğü</a:t>
            </a:r>
            <a:r>
              <a:rPr lang="en-GB" dirty="0"/>
              <a:t> </a:t>
            </a:r>
            <a:r>
              <a:rPr lang="en-GB" dirty="0" err="1"/>
              <a:t>sonra</a:t>
            </a:r>
            <a:r>
              <a:rPr lang="en-GB" dirty="0"/>
              <a:t> da "Don't </a:t>
            </a:r>
            <a:r>
              <a:rPr lang="en-GB" dirty="0" err="1"/>
              <a:t>vvorry</a:t>
            </a:r>
            <a:r>
              <a:rPr lang="en-GB" dirty="0"/>
              <a:t> be happy." </a:t>
            </a:r>
            <a:r>
              <a:rPr lang="en-GB" dirty="0" err="1"/>
              <a:t>gömlekeri</a:t>
            </a:r>
            <a:r>
              <a:rPr lang="en-GB" dirty="0"/>
              <a:t> </a:t>
            </a:r>
            <a:r>
              <a:rPr lang="en-GB" dirty="0" err="1"/>
              <a:t>giydiği</a:t>
            </a:r>
            <a:r>
              <a:rPr lang="en-GB" dirty="0"/>
              <a:t> </a:t>
            </a:r>
            <a:r>
              <a:rPr lang="en-GB" dirty="0" err="1"/>
              <a:t>bir</a:t>
            </a:r>
            <a:r>
              <a:rPr lang="en-GB" dirty="0"/>
              <a:t> </a:t>
            </a:r>
            <a:r>
              <a:rPr lang="en-GB" dirty="0" err="1"/>
              <a:t>dünyada</a:t>
            </a:r>
            <a:r>
              <a:rPr lang="en-GB" dirty="0"/>
              <a:t>, dev </a:t>
            </a:r>
            <a:r>
              <a:rPr lang="en-GB" dirty="0" err="1"/>
              <a:t>haritaların</a:t>
            </a:r>
            <a:r>
              <a:rPr lang="en-GB" dirty="0"/>
              <a:t> </a:t>
            </a:r>
            <a:r>
              <a:rPr lang="en-GB" dirty="0" err="1"/>
              <a:t>önünde</a:t>
            </a:r>
            <a:r>
              <a:rPr lang="en-GB" dirty="0"/>
              <a:t> ne </a:t>
            </a:r>
            <a:r>
              <a:rPr lang="en-GB" dirty="0" err="1"/>
              <a:t>kadar</a:t>
            </a:r>
            <a:r>
              <a:rPr lang="en-GB" dirty="0"/>
              <a:t> </a:t>
            </a:r>
            <a:r>
              <a:rPr lang="en-GB" dirty="0" err="1"/>
              <a:t>oturup</a:t>
            </a:r>
            <a:r>
              <a:rPr lang="en-GB" dirty="0"/>
              <a:t> </a:t>
            </a:r>
            <a:r>
              <a:rPr lang="en-GB" dirty="0" err="1"/>
              <a:t>araştırsam</a:t>
            </a:r>
            <a:r>
              <a:rPr lang="en-GB" dirty="0"/>
              <a:t> da </a:t>
            </a:r>
            <a:r>
              <a:rPr lang="en-GB" dirty="0" err="1"/>
              <a:t>kendime</a:t>
            </a:r>
            <a:r>
              <a:rPr lang="en-GB" dirty="0"/>
              <a:t> </a:t>
            </a:r>
            <a:r>
              <a:rPr lang="en-GB" dirty="0" err="1"/>
              <a:t>bir</a:t>
            </a:r>
            <a:r>
              <a:rPr lang="en-GB" dirty="0"/>
              <a:t> </a:t>
            </a:r>
            <a:r>
              <a:rPr lang="en-GB" dirty="0" err="1"/>
              <a:t>yer</a:t>
            </a:r>
            <a:r>
              <a:rPr lang="en-GB" dirty="0"/>
              <a:t> </a:t>
            </a:r>
            <a:r>
              <a:rPr lang="en-GB" dirty="0" err="1"/>
              <a:t>bulamıyorum</a:t>
            </a:r>
            <a:r>
              <a:rPr lang="en-GB" dirty="0"/>
              <a:t>. Goethe, "</a:t>
            </a:r>
            <a:r>
              <a:rPr lang="en-GB" dirty="0" err="1"/>
              <a:t>Bazıları</a:t>
            </a:r>
            <a:r>
              <a:rPr lang="en-GB" dirty="0"/>
              <a:t> </a:t>
            </a:r>
            <a:r>
              <a:rPr lang="en-GB" dirty="0" err="1"/>
              <a:t>sakın</a:t>
            </a:r>
            <a:r>
              <a:rPr lang="en-GB" dirty="0"/>
              <a:t> </a:t>
            </a:r>
            <a:r>
              <a:rPr lang="en-GB" dirty="0" err="1"/>
              <a:t>gerçek</a:t>
            </a:r>
            <a:r>
              <a:rPr lang="en-GB" dirty="0"/>
              <a:t> </a:t>
            </a:r>
            <a:r>
              <a:rPr lang="en-GB" dirty="0" err="1"/>
              <a:t>dünyaya</a:t>
            </a:r>
            <a:r>
              <a:rPr lang="en-GB" dirty="0"/>
              <a:t> </a:t>
            </a:r>
            <a:r>
              <a:rPr lang="en-GB" dirty="0" err="1"/>
              <a:t>çıkmasın</a:t>
            </a:r>
            <a:r>
              <a:rPr lang="en-GB" dirty="0"/>
              <a:t>; </a:t>
            </a:r>
            <a:r>
              <a:rPr lang="en-GB" dirty="0" err="1"/>
              <a:t>çünkü</a:t>
            </a:r>
            <a:r>
              <a:rPr lang="en-GB" dirty="0"/>
              <a:t> </a:t>
            </a:r>
            <a:r>
              <a:rPr lang="en-GB" dirty="0" err="1"/>
              <a:t>onlar</a:t>
            </a:r>
            <a:r>
              <a:rPr lang="en-GB" dirty="0"/>
              <a:t> </a:t>
            </a:r>
            <a:r>
              <a:rPr lang="en-GB" dirty="0" err="1"/>
              <a:t>orada</a:t>
            </a:r>
            <a:r>
              <a:rPr lang="en-GB" dirty="0"/>
              <a:t> </a:t>
            </a:r>
            <a:r>
              <a:rPr lang="en-GB" dirty="0" err="1"/>
              <a:t>otobüse</a:t>
            </a:r>
            <a:r>
              <a:rPr lang="en-GB" dirty="0"/>
              <a:t> bile </a:t>
            </a:r>
            <a:r>
              <a:rPr lang="en-GB" dirty="0" err="1"/>
              <a:t>binemez</a:t>
            </a:r>
            <a:r>
              <a:rPr lang="en-GB" dirty="0"/>
              <a:t>." </a:t>
            </a:r>
            <a:r>
              <a:rPr lang="en-GB" dirty="0" err="1"/>
              <a:t>diyor</a:t>
            </a:r>
            <a:r>
              <a:rPr lang="en-GB" dirty="0"/>
              <a:t>. </a:t>
            </a:r>
            <a:r>
              <a:rPr lang="en-GB" dirty="0" err="1"/>
              <a:t>Doğru</a:t>
            </a:r>
            <a:r>
              <a:rPr lang="en-GB" dirty="0"/>
              <a:t> bu. Bu </a:t>
            </a:r>
            <a:r>
              <a:rPr lang="en-GB" dirty="0" err="1"/>
              <a:t>çılgın</a:t>
            </a:r>
            <a:r>
              <a:rPr lang="en-GB" dirty="0"/>
              <a:t> </a:t>
            </a:r>
            <a:r>
              <a:rPr lang="en-GB" dirty="0" err="1"/>
              <a:t>dünyada</a:t>
            </a:r>
            <a:r>
              <a:rPr lang="en-GB" dirty="0"/>
              <a:t> ben </a:t>
            </a:r>
            <a:r>
              <a:rPr lang="en-GB" dirty="0" err="1"/>
              <a:t>otobüse</a:t>
            </a:r>
            <a:r>
              <a:rPr lang="en-GB" dirty="0"/>
              <a:t> </a:t>
            </a:r>
            <a:r>
              <a:rPr lang="en-GB" dirty="0" err="1"/>
              <a:t>binmeyi</a:t>
            </a:r>
            <a:r>
              <a:rPr lang="en-GB" dirty="0"/>
              <a:t> </a:t>
            </a:r>
            <a:r>
              <a:rPr lang="en-GB" dirty="0" err="1"/>
              <a:t>dahi</a:t>
            </a:r>
            <a:r>
              <a:rPr lang="en-GB" dirty="0"/>
              <a:t> </a:t>
            </a:r>
            <a:r>
              <a:rPr lang="en-GB" dirty="0" err="1"/>
              <a:t>öğrenemeyeceğim</a:t>
            </a:r>
            <a:r>
              <a:rPr lang="en-GB" dirty="0"/>
              <a:t>.</a:t>
            </a:r>
            <a:br>
              <a:rPr lang="en-GB" dirty="0"/>
            </a:br>
            <a:br>
              <a:rPr lang="en-GB" dirty="0"/>
            </a:br>
            <a:r>
              <a:rPr lang="en-GB" b="1" dirty="0"/>
              <a:t>3. Bu </a:t>
            </a:r>
            <a:r>
              <a:rPr lang="en-GB" b="1" dirty="0" err="1"/>
              <a:t>parçada</a:t>
            </a:r>
            <a:r>
              <a:rPr lang="en-GB" b="1" dirty="0"/>
              <a:t> </a:t>
            </a:r>
            <a:r>
              <a:rPr lang="en-GB" b="1" dirty="0" err="1"/>
              <a:t>kullanılan</a:t>
            </a:r>
            <a:r>
              <a:rPr lang="en-GB" b="1" dirty="0"/>
              <a:t> </a:t>
            </a:r>
            <a:r>
              <a:rPr lang="en-GB" b="1" dirty="0" err="1"/>
              <a:t>düşünceyi</a:t>
            </a:r>
            <a:r>
              <a:rPr lang="en-GB" b="1" dirty="0"/>
              <a:t> </a:t>
            </a:r>
            <a:r>
              <a:rPr lang="en-GB" b="1" dirty="0" err="1"/>
              <a:t>geliştirme</a:t>
            </a:r>
            <a:r>
              <a:rPr lang="en-GB" b="1" dirty="0"/>
              <a:t> </a:t>
            </a:r>
            <a:r>
              <a:rPr lang="en-GB" b="1" dirty="0" err="1"/>
              <a:t>yolu</a:t>
            </a:r>
            <a:r>
              <a:rPr lang="en-GB" b="1" dirty="0"/>
              <a:t> </a:t>
            </a:r>
            <a:r>
              <a:rPr lang="en-GB" b="1" dirty="0" err="1"/>
              <a:t>aşağıdakilerden</a:t>
            </a:r>
            <a:r>
              <a:rPr lang="en-GB" b="1" dirty="0"/>
              <a:t> </a:t>
            </a:r>
            <a:r>
              <a:rPr lang="en-GB" b="1" dirty="0" err="1"/>
              <a:t>hangisidir</a:t>
            </a:r>
            <a:r>
              <a:rPr lang="en-GB" b="1" dirty="0"/>
              <a:t>?</a:t>
            </a:r>
            <a:br>
              <a:rPr lang="en-GB" b="1" dirty="0"/>
            </a:br>
            <a:br>
              <a:rPr lang="en-GB" dirty="0"/>
            </a:br>
            <a:r>
              <a:rPr lang="en-GB" dirty="0"/>
              <a:t>A) </a:t>
            </a:r>
            <a:r>
              <a:rPr lang="en-GB" dirty="0" err="1"/>
              <a:t>Örnekleme</a:t>
            </a:r>
            <a:br>
              <a:rPr lang="en-GB" dirty="0"/>
            </a:br>
            <a:r>
              <a:rPr lang="en-GB" dirty="0"/>
              <a:t>B) </a:t>
            </a:r>
            <a:r>
              <a:rPr lang="en-GB" dirty="0" err="1"/>
              <a:t>Karşılaştırma</a:t>
            </a:r>
            <a:r>
              <a:rPr lang="en-GB" dirty="0"/>
              <a:t> </a:t>
            </a:r>
            <a:br>
              <a:rPr lang="en-GB" dirty="0"/>
            </a:br>
            <a:r>
              <a:rPr lang="en-GB" dirty="0"/>
              <a:t>C) </a:t>
            </a:r>
            <a:r>
              <a:rPr lang="en-GB" dirty="0" err="1"/>
              <a:t>Tanık</a:t>
            </a:r>
            <a:r>
              <a:rPr lang="en-GB" dirty="0"/>
              <a:t> </a:t>
            </a:r>
            <a:r>
              <a:rPr lang="en-GB" dirty="0" err="1"/>
              <a:t>gösterme</a:t>
            </a:r>
            <a:br>
              <a:rPr lang="en-GB" dirty="0"/>
            </a:br>
            <a:r>
              <a:rPr lang="en-GB" dirty="0"/>
              <a:t>D) </a:t>
            </a:r>
            <a:r>
              <a:rPr lang="en-GB" dirty="0" err="1"/>
              <a:t>Tanımlama</a:t>
            </a:r>
            <a:br>
              <a:rPr lang="en-GB" dirty="0"/>
            </a:br>
            <a:r>
              <a:rPr lang="en-GB" dirty="0"/>
              <a:t>E) </a:t>
            </a:r>
            <a:r>
              <a:rPr lang="en-GB" dirty="0" err="1"/>
              <a:t>Benzetme</a:t>
            </a:r>
            <a:endParaRPr lang="tr-TR" dirty="0"/>
          </a:p>
          <a:p>
            <a:pPr marL="0" indent="0">
              <a:buNone/>
            </a:pPr>
            <a:endParaRPr lang="tr-TR" dirty="0"/>
          </a:p>
        </p:txBody>
      </p:sp>
      <p:sp>
        <p:nvSpPr>
          <p:cNvPr id="4" name="Alt Bilgi Yer Tutucusu 3">
            <a:extLst>
              <a:ext uri="{FF2B5EF4-FFF2-40B4-BE49-F238E27FC236}">
                <a16:creationId xmlns:a16="http://schemas.microsoft.com/office/drawing/2014/main" id="{95FA2989-3E95-4553-89D5-7CE37C54261F}"/>
              </a:ext>
            </a:extLst>
          </p:cNvPr>
          <p:cNvSpPr>
            <a:spLocks noGrp="1"/>
          </p:cNvSpPr>
          <p:nvPr>
            <p:ph type="ftr" sz="quarter" idx="11"/>
          </p:nvPr>
        </p:nvSpPr>
        <p:spPr/>
        <p:txBody>
          <a:bodyPr/>
          <a:lstStyle/>
          <a:p>
            <a:r>
              <a:rPr lang="tr-TR"/>
              <a:t>KBUZEM</a:t>
            </a:r>
          </a:p>
          <a:p>
            <a:r>
              <a:rPr lang="tr-TR"/>
              <a:t>Karabük Üniversitesi</a:t>
            </a:r>
          </a:p>
          <a:p>
            <a:r>
              <a:rPr lang="tr-TR"/>
              <a:t>Uzaktan Eğitim Uygulama ve Araştırma Merkezi</a:t>
            </a:r>
            <a:endParaRPr lang="tr-TR" dirty="0"/>
          </a:p>
        </p:txBody>
      </p:sp>
      <p:sp>
        <p:nvSpPr>
          <p:cNvPr id="5" name="Slayt Numarası Yer Tutucusu 4">
            <a:extLst>
              <a:ext uri="{FF2B5EF4-FFF2-40B4-BE49-F238E27FC236}">
                <a16:creationId xmlns:a16="http://schemas.microsoft.com/office/drawing/2014/main" id="{8F1BC021-F78B-478A-96D7-A00880D63A8B}"/>
              </a:ext>
            </a:extLst>
          </p:cNvPr>
          <p:cNvSpPr>
            <a:spLocks noGrp="1"/>
          </p:cNvSpPr>
          <p:nvPr>
            <p:ph type="sldNum" sz="quarter" idx="12"/>
          </p:nvPr>
        </p:nvSpPr>
        <p:spPr/>
        <p:txBody>
          <a:bodyPr/>
          <a:lstStyle/>
          <a:p>
            <a:fld id="{F5241D30-471F-4A7E-8796-A38B74581AEE}" type="slidenum">
              <a:rPr lang="tr-TR" smtClean="0"/>
              <a:pPr/>
              <a:t>36</a:t>
            </a:fld>
            <a:endParaRPr lang="tr-TR"/>
          </a:p>
        </p:txBody>
      </p:sp>
    </p:spTree>
    <p:extLst>
      <p:ext uri="{BB962C8B-B14F-4D97-AF65-F5344CB8AC3E}">
        <p14:creationId xmlns:p14="http://schemas.microsoft.com/office/powerpoint/2010/main" val="301178058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a:t>Kaynakça</a:t>
            </a:r>
          </a:p>
        </p:txBody>
      </p:sp>
      <p:sp>
        <p:nvSpPr>
          <p:cNvPr id="3" name="2 İçerik Yer Tutucusu"/>
          <p:cNvSpPr>
            <a:spLocks noGrp="1"/>
          </p:cNvSpPr>
          <p:nvPr>
            <p:ph idx="1"/>
          </p:nvPr>
        </p:nvSpPr>
        <p:spPr>
          <a:xfrm>
            <a:off x="395536" y="1460074"/>
            <a:ext cx="8496944" cy="4713387"/>
          </a:xfrm>
        </p:spPr>
        <p:txBody>
          <a:bodyPr>
            <a:noAutofit/>
          </a:bodyPr>
          <a:lstStyle/>
          <a:p>
            <a:pPr lvl="0"/>
            <a:r>
              <a:rPr lang="tr-TR" sz="2400" dirty="0"/>
              <a:t>Rekin Ertem- İsa </a:t>
            </a:r>
            <a:r>
              <a:rPr lang="tr-TR" sz="2400" dirty="0" err="1"/>
              <a:t>Kocakaplan</a:t>
            </a:r>
            <a:r>
              <a:rPr lang="tr-TR" sz="2400" dirty="0"/>
              <a:t>, Üniversitelerde Türk Dili ve Kompozisyon, Kesit Yayınları, İstanbul, 2011.</a:t>
            </a:r>
          </a:p>
          <a:p>
            <a:pPr lvl="0"/>
            <a:r>
              <a:rPr lang="tr-TR" sz="2400" dirty="0"/>
              <a:t>Mehmet Dursun Erdem, Mustafa Karataş, Erkan </a:t>
            </a:r>
            <a:r>
              <a:rPr lang="tr-TR" sz="2400" dirty="0" err="1"/>
              <a:t>Hirik</a:t>
            </a:r>
            <a:r>
              <a:rPr lang="tr-TR" sz="2400" dirty="0"/>
              <a:t>, Yeni Türk Dili, Maarif Mektepleri Yayınları, Ankara, 2005.</a:t>
            </a:r>
          </a:p>
          <a:p>
            <a:pPr lvl="0"/>
            <a:r>
              <a:rPr lang="tr-TR" sz="2400" dirty="0"/>
              <a:t>Doğan Aksan, Türkçenin Gücü, Bilgi  Yayınevi, Ankara, 2008.</a:t>
            </a:r>
          </a:p>
          <a:p>
            <a:pPr lvl="0"/>
            <a:r>
              <a:rPr lang="tr-TR" sz="2400" dirty="0"/>
              <a:t>Editör Ceyhun Vedat Uygur, Yaşar Öztürk, Şerif </a:t>
            </a:r>
            <a:r>
              <a:rPr lang="tr-TR" sz="2400" dirty="0" err="1"/>
              <a:t>Kutludağ</a:t>
            </a:r>
            <a:r>
              <a:rPr lang="tr-TR" sz="2400" dirty="0"/>
              <a:t>, Şenel Çalışkan, Aliye </a:t>
            </a:r>
            <a:r>
              <a:rPr lang="tr-TR" sz="2400" dirty="0" err="1"/>
              <a:t>Tokmakoğlu</a:t>
            </a:r>
            <a:r>
              <a:rPr lang="tr-TR" sz="2400" dirty="0"/>
              <a:t>, Üniversiteler İçin Türk Dili Yazılı ve Sözlü Anlatım, Kriter Yayınevi, İstanbul, 2008.</a:t>
            </a:r>
          </a:p>
          <a:p>
            <a:pPr marL="0" lvl="0" indent="0">
              <a:buNone/>
            </a:pPr>
            <a:endParaRPr lang="tr-TR" sz="2400" dirty="0"/>
          </a:p>
        </p:txBody>
      </p:sp>
      <p:sp>
        <p:nvSpPr>
          <p:cNvPr id="4" name="3 Altbilgi Yer Tutucusu"/>
          <p:cNvSpPr>
            <a:spLocks noGrp="1"/>
          </p:cNvSpPr>
          <p:nvPr>
            <p:ph type="ftr" sz="quarter" idx="11"/>
          </p:nvPr>
        </p:nvSpPr>
        <p:spPr/>
        <p:txBody>
          <a:bodyPr/>
          <a:lstStyle/>
          <a:p>
            <a:r>
              <a:rPr lang="tr-TR" dirty="0"/>
              <a:t>KBUZEM</a:t>
            </a:r>
          </a:p>
          <a:p>
            <a:r>
              <a:rPr lang="tr-TR" dirty="0"/>
              <a:t>Karabük Üniversitesi</a:t>
            </a:r>
          </a:p>
          <a:p>
            <a:r>
              <a:rPr lang="tr-TR" dirty="0"/>
              <a:t>Uzaktan Eğitim Uygulama ve Araştırma Merkezi</a:t>
            </a:r>
          </a:p>
        </p:txBody>
      </p:sp>
      <p:sp>
        <p:nvSpPr>
          <p:cNvPr id="5" name="4 Slayt Numarası Yer Tutucusu"/>
          <p:cNvSpPr>
            <a:spLocks noGrp="1"/>
          </p:cNvSpPr>
          <p:nvPr>
            <p:ph type="sldNum" sz="quarter" idx="12"/>
          </p:nvPr>
        </p:nvSpPr>
        <p:spPr/>
        <p:txBody>
          <a:bodyPr/>
          <a:lstStyle/>
          <a:p>
            <a:fld id="{F5241D30-471F-4A7E-8796-A38B74581AEE}" type="slidenum">
              <a:rPr lang="tr-TR" smtClean="0"/>
              <a:pPr/>
              <a:t>37</a:t>
            </a:fld>
            <a:endParaRPr lang="tr-TR"/>
          </a:p>
        </p:txBody>
      </p:sp>
    </p:spTree>
    <p:extLst>
      <p:ext uri="{BB962C8B-B14F-4D97-AF65-F5344CB8AC3E}">
        <p14:creationId xmlns:p14="http://schemas.microsoft.com/office/powerpoint/2010/main" val="225869429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a:t>Teşekkür Ederim</a:t>
            </a:r>
          </a:p>
        </p:txBody>
      </p:sp>
      <p:sp>
        <p:nvSpPr>
          <p:cNvPr id="3" name="2 İçerik Yer Tutucusu"/>
          <p:cNvSpPr>
            <a:spLocks noGrp="1"/>
          </p:cNvSpPr>
          <p:nvPr>
            <p:ph idx="1"/>
            <p:custDataLst>
              <p:tags r:id="rId1"/>
            </p:custDataLst>
          </p:nvPr>
        </p:nvSpPr>
        <p:spPr/>
        <p:txBody>
          <a:bodyPr>
            <a:normAutofit/>
          </a:bodyPr>
          <a:lstStyle/>
          <a:p>
            <a:pPr lvl="0" algn="ctr">
              <a:buNone/>
            </a:pPr>
            <a:endParaRPr lang="tr-TR" sz="4100" b="1" i="1" dirty="0">
              <a:effectLst>
                <a:outerShdw blurRad="38100" dist="38100" dir="2700000" algn="tl">
                  <a:srgbClr val="000000">
                    <a:alpha val="43137"/>
                  </a:srgbClr>
                </a:outerShdw>
              </a:effectLst>
            </a:endParaRPr>
          </a:p>
          <a:p>
            <a:pPr marL="0" indent="0" algn="ctr">
              <a:buNone/>
            </a:pPr>
            <a:r>
              <a:rPr lang="tr-TR" sz="4100" b="1" i="1" dirty="0">
                <a:effectLst>
                  <a:outerShdw blurRad="38100" dist="38100" dir="2700000" algn="tl">
                    <a:srgbClr val="000000">
                      <a:alpha val="43137"/>
                    </a:srgbClr>
                  </a:outerShdw>
                </a:effectLst>
              </a:rPr>
              <a:t>Sağlıklı ve mutlu bir hafta geçirmeniz temennisiyle, iyi çalışmalar dilerim…</a:t>
            </a:r>
          </a:p>
          <a:p>
            <a:pPr marL="0" indent="0" algn="ctr">
              <a:buNone/>
            </a:pPr>
            <a:endParaRPr lang="tr-TR" sz="4100" b="1" i="1" dirty="0">
              <a:effectLst>
                <a:outerShdw blurRad="38100" dist="38100" dir="2700000" algn="tl">
                  <a:srgbClr val="000000">
                    <a:alpha val="43137"/>
                  </a:srgbClr>
                </a:outerShdw>
              </a:effectLst>
            </a:endParaRPr>
          </a:p>
        </p:txBody>
      </p:sp>
      <p:sp>
        <p:nvSpPr>
          <p:cNvPr id="4" name="3 Altbilgi Yer Tutucusu"/>
          <p:cNvSpPr>
            <a:spLocks noGrp="1"/>
          </p:cNvSpPr>
          <p:nvPr>
            <p:ph type="ftr" sz="quarter" idx="11"/>
          </p:nvPr>
        </p:nvSpPr>
        <p:spPr/>
        <p:txBody>
          <a:bodyPr/>
          <a:lstStyle/>
          <a:p>
            <a:r>
              <a:rPr lang="tr-TR" dirty="0"/>
              <a:t>KBUZEM</a:t>
            </a:r>
          </a:p>
          <a:p>
            <a:r>
              <a:rPr lang="tr-TR" dirty="0"/>
              <a:t>Karabük Üniversitesi</a:t>
            </a:r>
          </a:p>
          <a:p>
            <a:r>
              <a:rPr lang="tr-TR" dirty="0"/>
              <a:t>Uzaktan Eğitim Uygulama ve Araştırma Merkezi</a:t>
            </a:r>
          </a:p>
        </p:txBody>
      </p:sp>
      <p:sp>
        <p:nvSpPr>
          <p:cNvPr id="5" name="4 Slayt Numarası Yer Tutucusu"/>
          <p:cNvSpPr>
            <a:spLocks noGrp="1"/>
          </p:cNvSpPr>
          <p:nvPr>
            <p:ph type="sldNum" sz="quarter" idx="12"/>
          </p:nvPr>
        </p:nvSpPr>
        <p:spPr/>
        <p:txBody>
          <a:bodyPr/>
          <a:lstStyle/>
          <a:p>
            <a:fld id="{F5241D30-471F-4A7E-8796-A38B74581AEE}" type="slidenum">
              <a:rPr lang="tr-TR" smtClean="0"/>
              <a:pPr/>
              <a:t>38</a:t>
            </a:fld>
            <a:endParaRPr lang="tr-TR"/>
          </a:p>
        </p:txBody>
      </p:sp>
      <p:pic>
        <p:nvPicPr>
          <p:cNvPr id="6" name="2 Resim" descr="Logo_180_202_Modified.PNG"/>
          <p:cNvPicPr/>
          <p:nvPr/>
        </p:nvPicPr>
        <p:blipFill>
          <a:blip r:embed="rId3" cstate="print"/>
          <a:stretch>
            <a:fillRect/>
          </a:stretch>
        </p:blipFill>
        <p:spPr>
          <a:xfrm>
            <a:off x="323528" y="332656"/>
            <a:ext cx="838706" cy="936104"/>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F662E237-0BFD-454E-96B6-CD9948F8922A}"/>
              </a:ext>
            </a:extLst>
          </p:cNvPr>
          <p:cNvSpPr>
            <a:spLocks noGrp="1"/>
          </p:cNvSpPr>
          <p:nvPr>
            <p:ph type="title"/>
          </p:nvPr>
        </p:nvSpPr>
        <p:spPr/>
        <p:txBody>
          <a:bodyPr>
            <a:normAutofit/>
          </a:bodyPr>
          <a:lstStyle/>
          <a:p>
            <a:r>
              <a:rPr lang="tr-TR" dirty="0"/>
              <a:t>Anlatım Biçimleri</a:t>
            </a:r>
          </a:p>
        </p:txBody>
      </p:sp>
      <p:sp>
        <p:nvSpPr>
          <p:cNvPr id="3" name="İçerik Yer Tutucusu 2">
            <a:extLst>
              <a:ext uri="{FF2B5EF4-FFF2-40B4-BE49-F238E27FC236}">
                <a16:creationId xmlns:a16="http://schemas.microsoft.com/office/drawing/2014/main" id="{DDF93878-8849-426C-833B-209460D8206C}"/>
              </a:ext>
            </a:extLst>
          </p:cNvPr>
          <p:cNvSpPr>
            <a:spLocks noGrp="1"/>
          </p:cNvSpPr>
          <p:nvPr>
            <p:ph idx="1"/>
          </p:nvPr>
        </p:nvSpPr>
        <p:spPr/>
        <p:txBody>
          <a:bodyPr>
            <a:normAutofit/>
          </a:bodyPr>
          <a:lstStyle/>
          <a:p>
            <a:pPr marL="0" indent="0" algn="just">
              <a:buNone/>
            </a:pPr>
            <a:r>
              <a:rPr lang="tr-TR" sz="2400" b="1" dirty="0"/>
              <a:t>Açıklama</a:t>
            </a:r>
          </a:p>
          <a:p>
            <a:pPr marL="0" indent="0" algn="just">
              <a:buNone/>
            </a:pPr>
            <a:r>
              <a:rPr lang="tr-TR" sz="2400" dirty="0"/>
              <a:t>Öğretme amaçlı fikir yazılarında uygulanan, konuyla ilgili bilgi ve haber vermek için başvurulan anlatım biçimidir. Fikir yazılarının çoğunda, ders kitaplarında, yayın organlarının pek çok programlarında genellikle karşılaşılan anlatım biçimi açıklayıcı anlatımdır. Bu tür yazılarda amaç okuyucuyu bilgilendirmek, ona bir şeyler öğretmek olduğu için sade ve anlaşılır bir dil kullanılır. Açıklayıcı anlatımda yazar, duygularına yer vermez, nesnel bir anlatım hakimdir.</a:t>
            </a:r>
          </a:p>
          <a:p>
            <a:pPr marL="0" indent="0" algn="just">
              <a:buNone/>
            </a:pPr>
            <a:endParaRPr lang="tr-TR" sz="1400" dirty="0"/>
          </a:p>
        </p:txBody>
      </p:sp>
      <p:sp>
        <p:nvSpPr>
          <p:cNvPr id="4" name="Alt Bilgi Yer Tutucusu 3">
            <a:extLst>
              <a:ext uri="{FF2B5EF4-FFF2-40B4-BE49-F238E27FC236}">
                <a16:creationId xmlns:a16="http://schemas.microsoft.com/office/drawing/2014/main" id="{DDABA066-9672-44D3-BEE9-829462B3721C}"/>
              </a:ext>
            </a:extLst>
          </p:cNvPr>
          <p:cNvSpPr>
            <a:spLocks noGrp="1"/>
          </p:cNvSpPr>
          <p:nvPr>
            <p:ph type="ftr" sz="quarter" idx="11"/>
          </p:nvPr>
        </p:nvSpPr>
        <p:spPr/>
        <p:txBody>
          <a:bodyPr/>
          <a:lstStyle/>
          <a:p>
            <a:r>
              <a:rPr lang="tr-TR"/>
              <a:t>KBUZEM</a:t>
            </a:r>
          </a:p>
          <a:p>
            <a:r>
              <a:rPr lang="tr-TR"/>
              <a:t>Karabük Üniversitesi</a:t>
            </a:r>
          </a:p>
          <a:p>
            <a:r>
              <a:rPr lang="tr-TR"/>
              <a:t>Uzaktan Eğitim Uygulama ve Araştırma Merkezi</a:t>
            </a:r>
            <a:endParaRPr lang="tr-TR" dirty="0"/>
          </a:p>
        </p:txBody>
      </p:sp>
      <p:sp>
        <p:nvSpPr>
          <p:cNvPr id="5" name="Slayt Numarası Yer Tutucusu 4">
            <a:extLst>
              <a:ext uri="{FF2B5EF4-FFF2-40B4-BE49-F238E27FC236}">
                <a16:creationId xmlns:a16="http://schemas.microsoft.com/office/drawing/2014/main" id="{58287A1B-1FE5-45CF-98EF-D269247F1964}"/>
              </a:ext>
            </a:extLst>
          </p:cNvPr>
          <p:cNvSpPr>
            <a:spLocks noGrp="1"/>
          </p:cNvSpPr>
          <p:nvPr>
            <p:ph type="sldNum" sz="quarter" idx="12"/>
          </p:nvPr>
        </p:nvSpPr>
        <p:spPr/>
        <p:txBody>
          <a:bodyPr/>
          <a:lstStyle/>
          <a:p>
            <a:fld id="{F5241D30-471F-4A7E-8796-A38B74581AEE}" type="slidenum">
              <a:rPr lang="tr-TR" smtClean="0"/>
              <a:pPr/>
              <a:t>4</a:t>
            </a:fld>
            <a:endParaRPr lang="tr-TR"/>
          </a:p>
        </p:txBody>
      </p:sp>
    </p:spTree>
    <p:extLst>
      <p:ext uri="{BB962C8B-B14F-4D97-AF65-F5344CB8AC3E}">
        <p14:creationId xmlns:p14="http://schemas.microsoft.com/office/powerpoint/2010/main" val="29205917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F662E237-0BFD-454E-96B6-CD9948F8922A}"/>
              </a:ext>
            </a:extLst>
          </p:cNvPr>
          <p:cNvSpPr>
            <a:spLocks noGrp="1"/>
          </p:cNvSpPr>
          <p:nvPr>
            <p:ph type="title"/>
          </p:nvPr>
        </p:nvSpPr>
        <p:spPr/>
        <p:txBody>
          <a:bodyPr>
            <a:normAutofit/>
          </a:bodyPr>
          <a:lstStyle/>
          <a:p>
            <a:r>
              <a:rPr lang="tr-TR" dirty="0"/>
              <a:t>Anlatım Biçimleri</a:t>
            </a:r>
          </a:p>
        </p:txBody>
      </p:sp>
      <p:sp>
        <p:nvSpPr>
          <p:cNvPr id="3" name="İçerik Yer Tutucusu 2">
            <a:extLst>
              <a:ext uri="{FF2B5EF4-FFF2-40B4-BE49-F238E27FC236}">
                <a16:creationId xmlns:a16="http://schemas.microsoft.com/office/drawing/2014/main" id="{DDF93878-8849-426C-833B-209460D8206C}"/>
              </a:ext>
            </a:extLst>
          </p:cNvPr>
          <p:cNvSpPr>
            <a:spLocks noGrp="1"/>
          </p:cNvSpPr>
          <p:nvPr>
            <p:ph idx="1"/>
          </p:nvPr>
        </p:nvSpPr>
        <p:spPr/>
        <p:txBody>
          <a:bodyPr>
            <a:normAutofit fontScale="85000" lnSpcReduction="20000"/>
          </a:bodyPr>
          <a:lstStyle/>
          <a:p>
            <a:pPr marL="0" indent="0" algn="just">
              <a:buNone/>
            </a:pPr>
            <a:r>
              <a:rPr lang="tr-TR" b="1" dirty="0"/>
              <a:t>Örnek Metin</a:t>
            </a:r>
            <a:endParaRPr lang="tr-TR" dirty="0"/>
          </a:p>
          <a:p>
            <a:pPr marL="0" indent="0" algn="just">
              <a:buNone/>
            </a:pPr>
            <a:r>
              <a:rPr lang="tr-TR" i="1" dirty="0"/>
              <a:t> “Yakup Kadri Karaosmanoğlu edebiyatımızın önde gelen sanatçılarından biridir. Roman, hikâye, anı gibi değişik alanlarda eserler vermiş olan sanatçı daha çok romanları ile tanınmaktadır. Romanlarında önceleri kişisel konuları işleyen sanatçı daha sonra toplumsal konulara yönelmiştir. “Kiralık </a:t>
            </a:r>
            <a:r>
              <a:rPr lang="tr-TR" i="1" dirty="0" err="1"/>
              <a:t>Konak”ta</a:t>
            </a:r>
            <a:r>
              <a:rPr lang="tr-TR" i="1" dirty="0"/>
              <a:t> nesiller arası duygu ve düşünce farklılıklarını işleyen sanatçı, “Yaban” romanında Kurtuluş Savaşı yıllarında köy yaşamını, köylü – aydın çatışmasını işlemiştir.”</a:t>
            </a:r>
          </a:p>
          <a:p>
            <a:pPr marL="0" indent="0" algn="just">
              <a:buNone/>
            </a:pPr>
            <a:endParaRPr lang="tr-TR" dirty="0"/>
          </a:p>
          <a:p>
            <a:pPr marL="0" indent="0" algn="just">
              <a:buNone/>
            </a:pPr>
            <a:r>
              <a:rPr lang="tr-TR" dirty="0"/>
              <a:t>Yukarıdaki örnekte görüldüğü gibi parçada “Yakup Kadri” okuyucuya tanıtılmış, sanatçının eserleri ile ilgili bilgiler verilmiştir. Öğreticiliği esas alan bu tür anlatıma açıklayıcı anlatım denir.</a:t>
            </a:r>
          </a:p>
          <a:p>
            <a:endParaRPr lang="tr-TR" dirty="0"/>
          </a:p>
        </p:txBody>
      </p:sp>
      <p:sp>
        <p:nvSpPr>
          <p:cNvPr id="4" name="Alt Bilgi Yer Tutucusu 3">
            <a:extLst>
              <a:ext uri="{FF2B5EF4-FFF2-40B4-BE49-F238E27FC236}">
                <a16:creationId xmlns:a16="http://schemas.microsoft.com/office/drawing/2014/main" id="{DDABA066-9672-44D3-BEE9-829462B3721C}"/>
              </a:ext>
            </a:extLst>
          </p:cNvPr>
          <p:cNvSpPr>
            <a:spLocks noGrp="1"/>
          </p:cNvSpPr>
          <p:nvPr>
            <p:ph type="ftr" sz="quarter" idx="11"/>
          </p:nvPr>
        </p:nvSpPr>
        <p:spPr/>
        <p:txBody>
          <a:bodyPr/>
          <a:lstStyle/>
          <a:p>
            <a:r>
              <a:rPr lang="tr-TR"/>
              <a:t>KBUZEM</a:t>
            </a:r>
          </a:p>
          <a:p>
            <a:r>
              <a:rPr lang="tr-TR"/>
              <a:t>Karabük Üniversitesi</a:t>
            </a:r>
          </a:p>
          <a:p>
            <a:r>
              <a:rPr lang="tr-TR"/>
              <a:t>Uzaktan Eğitim Uygulama ve Araştırma Merkezi</a:t>
            </a:r>
            <a:endParaRPr lang="tr-TR" dirty="0"/>
          </a:p>
        </p:txBody>
      </p:sp>
      <p:sp>
        <p:nvSpPr>
          <p:cNvPr id="5" name="Slayt Numarası Yer Tutucusu 4">
            <a:extLst>
              <a:ext uri="{FF2B5EF4-FFF2-40B4-BE49-F238E27FC236}">
                <a16:creationId xmlns:a16="http://schemas.microsoft.com/office/drawing/2014/main" id="{58287A1B-1FE5-45CF-98EF-D269247F1964}"/>
              </a:ext>
            </a:extLst>
          </p:cNvPr>
          <p:cNvSpPr>
            <a:spLocks noGrp="1"/>
          </p:cNvSpPr>
          <p:nvPr>
            <p:ph type="sldNum" sz="quarter" idx="12"/>
          </p:nvPr>
        </p:nvSpPr>
        <p:spPr/>
        <p:txBody>
          <a:bodyPr/>
          <a:lstStyle/>
          <a:p>
            <a:fld id="{F5241D30-471F-4A7E-8796-A38B74581AEE}" type="slidenum">
              <a:rPr lang="tr-TR" smtClean="0"/>
              <a:pPr/>
              <a:t>5</a:t>
            </a:fld>
            <a:endParaRPr lang="tr-TR"/>
          </a:p>
        </p:txBody>
      </p:sp>
    </p:spTree>
    <p:extLst>
      <p:ext uri="{BB962C8B-B14F-4D97-AF65-F5344CB8AC3E}">
        <p14:creationId xmlns:p14="http://schemas.microsoft.com/office/powerpoint/2010/main" val="38313258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F662E237-0BFD-454E-96B6-CD9948F8922A}"/>
              </a:ext>
            </a:extLst>
          </p:cNvPr>
          <p:cNvSpPr>
            <a:spLocks noGrp="1"/>
          </p:cNvSpPr>
          <p:nvPr>
            <p:ph type="title"/>
          </p:nvPr>
        </p:nvSpPr>
        <p:spPr/>
        <p:txBody>
          <a:bodyPr>
            <a:normAutofit/>
          </a:bodyPr>
          <a:lstStyle/>
          <a:p>
            <a:r>
              <a:rPr lang="tr-TR" dirty="0"/>
              <a:t>Anlatım Biçimleri</a:t>
            </a:r>
          </a:p>
        </p:txBody>
      </p:sp>
      <p:sp>
        <p:nvSpPr>
          <p:cNvPr id="3" name="İçerik Yer Tutucusu 2">
            <a:extLst>
              <a:ext uri="{FF2B5EF4-FFF2-40B4-BE49-F238E27FC236}">
                <a16:creationId xmlns:a16="http://schemas.microsoft.com/office/drawing/2014/main" id="{DDF93878-8849-426C-833B-209460D8206C}"/>
              </a:ext>
            </a:extLst>
          </p:cNvPr>
          <p:cNvSpPr>
            <a:spLocks noGrp="1"/>
          </p:cNvSpPr>
          <p:nvPr>
            <p:ph idx="1"/>
          </p:nvPr>
        </p:nvSpPr>
        <p:spPr/>
        <p:txBody>
          <a:bodyPr>
            <a:normAutofit fontScale="85000" lnSpcReduction="20000"/>
          </a:bodyPr>
          <a:lstStyle/>
          <a:p>
            <a:pPr marL="0" indent="0" algn="just">
              <a:buNone/>
            </a:pPr>
            <a:r>
              <a:rPr lang="tr-TR" b="1" dirty="0"/>
              <a:t>Örnek Metin</a:t>
            </a:r>
            <a:endParaRPr lang="tr-TR" dirty="0"/>
          </a:p>
          <a:p>
            <a:pPr marL="0" indent="0" algn="just">
              <a:buNone/>
            </a:pPr>
            <a:r>
              <a:rPr lang="tr-TR" i="1" dirty="0"/>
              <a:t>“Milyonlarca kişi kitap okuyor, müzik dinliyor, tiyatroya sinemaya gidiyor. Neden? Belli ki kendisini aşmak istiyor insan. Gerçek anlamda insan olmak istiyor. Ayrı bir birey olmakla yetinmiyor; bireysel yaşamının kopukluğundan kurtulmaya, bireyciliğinin bütün sınırlarıyla onu yoksun bıraktığı ama yine de onu sezip özlediği bir dostluğa, daha anlamlı bir dünyaya geçmek için çabalıyor.”</a:t>
            </a:r>
            <a:endParaRPr lang="tr-TR" dirty="0"/>
          </a:p>
          <a:p>
            <a:pPr marL="0" indent="0" algn="just">
              <a:buNone/>
            </a:pPr>
            <a:r>
              <a:rPr lang="tr-TR" dirty="0"/>
              <a:t> </a:t>
            </a:r>
          </a:p>
          <a:p>
            <a:pPr marL="0" indent="0" algn="just">
              <a:buNone/>
            </a:pPr>
            <a:r>
              <a:rPr lang="tr-TR" dirty="0"/>
              <a:t>Bu paragrafta insanların kitap okuma, müzik dinleme, sinema ve tiyatroya gitme nedenleri açıklayıcı anlatım biçimiyle veriliyor. Yazara göre bunların nedeni "insanın kendini aşma isteği, daha anlamlı bir dünyada yaşama arzusu" dur.</a:t>
            </a:r>
          </a:p>
          <a:p>
            <a:pPr marL="0" indent="0" algn="just">
              <a:buNone/>
            </a:pPr>
            <a:endParaRPr lang="tr-TR" dirty="0"/>
          </a:p>
        </p:txBody>
      </p:sp>
      <p:sp>
        <p:nvSpPr>
          <p:cNvPr id="4" name="Alt Bilgi Yer Tutucusu 3">
            <a:extLst>
              <a:ext uri="{FF2B5EF4-FFF2-40B4-BE49-F238E27FC236}">
                <a16:creationId xmlns:a16="http://schemas.microsoft.com/office/drawing/2014/main" id="{DDABA066-9672-44D3-BEE9-829462B3721C}"/>
              </a:ext>
            </a:extLst>
          </p:cNvPr>
          <p:cNvSpPr>
            <a:spLocks noGrp="1"/>
          </p:cNvSpPr>
          <p:nvPr>
            <p:ph type="ftr" sz="quarter" idx="11"/>
          </p:nvPr>
        </p:nvSpPr>
        <p:spPr/>
        <p:txBody>
          <a:bodyPr/>
          <a:lstStyle/>
          <a:p>
            <a:r>
              <a:rPr lang="tr-TR"/>
              <a:t>KBUZEM</a:t>
            </a:r>
          </a:p>
          <a:p>
            <a:r>
              <a:rPr lang="tr-TR"/>
              <a:t>Karabük Üniversitesi</a:t>
            </a:r>
          </a:p>
          <a:p>
            <a:r>
              <a:rPr lang="tr-TR"/>
              <a:t>Uzaktan Eğitim Uygulama ve Araştırma Merkezi</a:t>
            </a:r>
            <a:endParaRPr lang="tr-TR" dirty="0"/>
          </a:p>
        </p:txBody>
      </p:sp>
      <p:sp>
        <p:nvSpPr>
          <p:cNvPr id="5" name="Slayt Numarası Yer Tutucusu 4">
            <a:extLst>
              <a:ext uri="{FF2B5EF4-FFF2-40B4-BE49-F238E27FC236}">
                <a16:creationId xmlns:a16="http://schemas.microsoft.com/office/drawing/2014/main" id="{58287A1B-1FE5-45CF-98EF-D269247F1964}"/>
              </a:ext>
            </a:extLst>
          </p:cNvPr>
          <p:cNvSpPr>
            <a:spLocks noGrp="1"/>
          </p:cNvSpPr>
          <p:nvPr>
            <p:ph type="sldNum" sz="quarter" idx="12"/>
          </p:nvPr>
        </p:nvSpPr>
        <p:spPr/>
        <p:txBody>
          <a:bodyPr/>
          <a:lstStyle/>
          <a:p>
            <a:fld id="{F5241D30-471F-4A7E-8796-A38B74581AEE}" type="slidenum">
              <a:rPr lang="tr-TR" smtClean="0"/>
              <a:pPr/>
              <a:t>6</a:t>
            </a:fld>
            <a:endParaRPr lang="tr-TR"/>
          </a:p>
        </p:txBody>
      </p:sp>
    </p:spTree>
    <p:extLst>
      <p:ext uri="{BB962C8B-B14F-4D97-AF65-F5344CB8AC3E}">
        <p14:creationId xmlns:p14="http://schemas.microsoft.com/office/powerpoint/2010/main" val="33119235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F662E237-0BFD-454E-96B6-CD9948F8922A}"/>
              </a:ext>
            </a:extLst>
          </p:cNvPr>
          <p:cNvSpPr>
            <a:spLocks noGrp="1"/>
          </p:cNvSpPr>
          <p:nvPr>
            <p:ph type="title"/>
          </p:nvPr>
        </p:nvSpPr>
        <p:spPr/>
        <p:txBody>
          <a:bodyPr>
            <a:normAutofit/>
          </a:bodyPr>
          <a:lstStyle/>
          <a:p>
            <a:r>
              <a:rPr lang="tr-TR" dirty="0"/>
              <a:t>Anlatım Biçimleri</a:t>
            </a:r>
          </a:p>
        </p:txBody>
      </p:sp>
      <p:sp>
        <p:nvSpPr>
          <p:cNvPr id="3" name="İçerik Yer Tutucusu 2">
            <a:extLst>
              <a:ext uri="{FF2B5EF4-FFF2-40B4-BE49-F238E27FC236}">
                <a16:creationId xmlns:a16="http://schemas.microsoft.com/office/drawing/2014/main" id="{DDF93878-8849-426C-833B-209460D8206C}"/>
              </a:ext>
            </a:extLst>
          </p:cNvPr>
          <p:cNvSpPr>
            <a:spLocks noGrp="1"/>
          </p:cNvSpPr>
          <p:nvPr>
            <p:ph idx="1"/>
          </p:nvPr>
        </p:nvSpPr>
        <p:spPr/>
        <p:txBody>
          <a:bodyPr>
            <a:normAutofit fontScale="92500" lnSpcReduction="20000"/>
          </a:bodyPr>
          <a:lstStyle/>
          <a:p>
            <a:pPr marL="0" indent="0" algn="just">
              <a:buNone/>
            </a:pPr>
            <a:r>
              <a:rPr lang="tr-TR" b="1" dirty="0"/>
              <a:t>Örnek Metin</a:t>
            </a:r>
            <a:endParaRPr lang="tr-TR" dirty="0"/>
          </a:p>
          <a:p>
            <a:pPr marL="0" indent="0" algn="just">
              <a:buNone/>
            </a:pPr>
            <a:r>
              <a:rPr lang="tr-TR" i="1" dirty="0"/>
              <a:t>Bulut, havanın yüksek tabakalarında çeşitli yığınlar halinde toplanmış su buharıdır. Bunlar güneşin sıcaklığıyla havada yükselmeye başlar. Yükseldikçe daha soğuk hava tabakalarına rastlar. Böylece su buharı, su damlacıkları haline gelir. Bulutların havada durmasını düşme hızlarının az olması sağlar. Ağırlaşınca düşenler, sıcak hava ile karşılaşınca yeniden buharlaşıp yükselir.</a:t>
            </a:r>
          </a:p>
          <a:p>
            <a:pPr marL="0" indent="0" algn="just">
              <a:buNone/>
            </a:pPr>
            <a:endParaRPr lang="tr-TR" dirty="0"/>
          </a:p>
          <a:p>
            <a:pPr marL="0" indent="0" algn="just">
              <a:buNone/>
            </a:pPr>
            <a:r>
              <a:rPr lang="tr-TR" dirty="0"/>
              <a:t>Bu parçada yazar “bulut” hakkında bilgi vermektedir. Bulutun ne olduğu ile ilgili bilgileri; kısa, yalın, anlaşılır ve kişisellikten uzak bir üslupla bize aktarmaktadır.</a:t>
            </a:r>
          </a:p>
          <a:p>
            <a:pPr marL="0" indent="0" algn="just">
              <a:buNone/>
            </a:pPr>
            <a:endParaRPr lang="tr-TR" dirty="0"/>
          </a:p>
        </p:txBody>
      </p:sp>
      <p:sp>
        <p:nvSpPr>
          <p:cNvPr id="4" name="Alt Bilgi Yer Tutucusu 3">
            <a:extLst>
              <a:ext uri="{FF2B5EF4-FFF2-40B4-BE49-F238E27FC236}">
                <a16:creationId xmlns:a16="http://schemas.microsoft.com/office/drawing/2014/main" id="{DDABA066-9672-44D3-BEE9-829462B3721C}"/>
              </a:ext>
            </a:extLst>
          </p:cNvPr>
          <p:cNvSpPr>
            <a:spLocks noGrp="1"/>
          </p:cNvSpPr>
          <p:nvPr>
            <p:ph type="ftr" sz="quarter" idx="11"/>
          </p:nvPr>
        </p:nvSpPr>
        <p:spPr/>
        <p:txBody>
          <a:bodyPr/>
          <a:lstStyle/>
          <a:p>
            <a:r>
              <a:rPr lang="tr-TR"/>
              <a:t>KBUZEM</a:t>
            </a:r>
          </a:p>
          <a:p>
            <a:r>
              <a:rPr lang="tr-TR"/>
              <a:t>Karabük Üniversitesi</a:t>
            </a:r>
          </a:p>
          <a:p>
            <a:r>
              <a:rPr lang="tr-TR"/>
              <a:t>Uzaktan Eğitim Uygulama ve Araştırma Merkezi</a:t>
            </a:r>
            <a:endParaRPr lang="tr-TR" dirty="0"/>
          </a:p>
        </p:txBody>
      </p:sp>
      <p:sp>
        <p:nvSpPr>
          <p:cNvPr id="5" name="Slayt Numarası Yer Tutucusu 4">
            <a:extLst>
              <a:ext uri="{FF2B5EF4-FFF2-40B4-BE49-F238E27FC236}">
                <a16:creationId xmlns:a16="http://schemas.microsoft.com/office/drawing/2014/main" id="{58287A1B-1FE5-45CF-98EF-D269247F1964}"/>
              </a:ext>
            </a:extLst>
          </p:cNvPr>
          <p:cNvSpPr>
            <a:spLocks noGrp="1"/>
          </p:cNvSpPr>
          <p:nvPr>
            <p:ph type="sldNum" sz="quarter" idx="12"/>
          </p:nvPr>
        </p:nvSpPr>
        <p:spPr/>
        <p:txBody>
          <a:bodyPr/>
          <a:lstStyle/>
          <a:p>
            <a:fld id="{F5241D30-471F-4A7E-8796-A38B74581AEE}" type="slidenum">
              <a:rPr lang="tr-TR" smtClean="0"/>
              <a:pPr/>
              <a:t>7</a:t>
            </a:fld>
            <a:endParaRPr lang="tr-TR"/>
          </a:p>
        </p:txBody>
      </p:sp>
    </p:spTree>
    <p:extLst>
      <p:ext uri="{BB962C8B-B14F-4D97-AF65-F5344CB8AC3E}">
        <p14:creationId xmlns:p14="http://schemas.microsoft.com/office/powerpoint/2010/main" val="38190749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F662E237-0BFD-454E-96B6-CD9948F8922A}"/>
              </a:ext>
            </a:extLst>
          </p:cNvPr>
          <p:cNvSpPr>
            <a:spLocks noGrp="1"/>
          </p:cNvSpPr>
          <p:nvPr>
            <p:ph type="title"/>
          </p:nvPr>
        </p:nvSpPr>
        <p:spPr/>
        <p:txBody>
          <a:bodyPr>
            <a:normAutofit/>
          </a:bodyPr>
          <a:lstStyle/>
          <a:p>
            <a:r>
              <a:rPr lang="tr-TR" dirty="0"/>
              <a:t>Anlatım Biçimleri</a:t>
            </a:r>
          </a:p>
        </p:txBody>
      </p:sp>
      <p:sp>
        <p:nvSpPr>
          <p:cNvPr id="3" name="İçerik Yer Tutucusu 2">
            <a:extLst>
              <a:ext uri="{FF2B5EF4-FFF2-40B4-BE49-F238E27FC236}">
                <a16:creationId xmlns:a16="http://schemas.microsoft.com/office/drawing/2014/main" id="{DDF93878-8849-426C-833B-209460D8206C}"/>
              </a:ext>
            </a:extLst>
          </p:cNvPr>
          <p:cNvSpPr>
            <a:spLocks noGrp="1"/>
          </p:cNvSpPr>
          <p:nvPr>
            <p:ph idx="1"/>
          </p:nvPr>
        </p:nvSpPr>
        <p:spPr/>
        <p:txBody>
          <a:bodyPr>
            <a:normAutofit fontScale="92500" lnSpcReduction="20000"/>
          </a:bodyPr>
          <a:lstStyle/>
          <a:p>
            <a:pPr marL="0" indent="0" algn="just">
              <a:buNone/>
            </a:pPr>
            <a:r>
              <a:rPr lang="tr-TR" b="1" dirty="0"/>
              <a:t>Tasvir (Betimleme)</a:t>
            </a:r>
          </a:p>
          <a:p>
            <a:pPr marL="0" indent="0" algn="just">
              <a:buNone/>
            </a:pPr>
            <a:r>
              <a:rPr lang="tr-TR" dirty="0"/>
              <a:t>Tasvir, varlıkların kendine has ayırıcı niteliklerini kelimelerle resim yapar gibi gözler önüne sermek, zihinde canlanmasını sağlamaktır. Tasvirde, göz başta olmak üzere insanın beş duyusuna hitap edilir. Tasvirin niteliğine göre hitap edilecek duyu ya da duyular devreye sokulur. Tasvirde görünenleri olduğu gibi anlatmak mümkün olduğu gibi anlatıma renk katmak için yazarın kendi duygularını da tasvire kattığı görülür. Tasvirin insanı konu edinen kısmına </a:t>
            </a:r>
            <a:r>
              <a:rPr lang="tr-TR" i="1" dirty="0"/>
              <a:t>“portre”</a:t>
            </a:r>
            <a:r>
              <a:rPr lang="tr-TR" dirty="0"/>
              <a:t> denir. Portre, sadece insanın dış görünüşünü anlatıyorsa </a:t>
            </a:r>
            <a:r>
              <a:rPr lang="tr-TR" i="1" dirty="0"/>
              <a:t>“fiziki portre</a:t>
            </a:r>
            <a:r>
              <a:rPr lang="tr-TR" dirty="0"/>
              <a:t>”, karakterin iç dünyasını, duygularını anlatıyorsa </a:t>
            </a:r>
            <a:r>
              <a:rPr lang="tr-TR" i="1" dirty="0"/>
              <a:t>“ruhi portre”</a:t>
            </a:r>
            <a:r>
              <a:rPr lang="tr-TR" dirty="0"/>
              <a:t> adını alır. </a:t>
            </a:r>
          </a:p>
          <a:p>
            <a:pPr marL="0" indent="0" algn="just">
              <a:buNone/>
            </a:pPr>
            <a:endParaRPr lang="tr-TR" dirty="0"/>
          </a:p>
        </p:txBody>
      </p:sp>
      <p:sp>
        <p:nvSpPr>
          <p:cNvPr id="4" name="Alt Bilgi Yer Tutucusu 3">
            <a:extLst>
              <a:ext uri="{FF2B5EF4-FFF2-40B4-BE49-F238E27FC236}">
                <a16:creationId xmlns:a16="http://schemas.microsoft.com/office/drawing/2014/main" id="{DDABA066-9672-44D3-BEE9-829462B3721C}"/>
              </a:ext>
            </a:extLst>
          </p:cNvPr>
          <p:cNvSpPr>
            <a:spLocks noGrp="1"/>
          </p:cNvSpPr>
          <p:nvPr>
            <p:ph type="ftr" sz="quarter" idx="11"/>
          </p:nvPr>
        </p:nvSpPr>
        <p:spPr/>
        <p:txBody>
          <a:bodyPr/>
          <a:lstStyle/>
          <a:p>
            <a:r>
              <a:rPr lang="tr-TR"/>
              <a:t>KBUZEM</a:t>
            </a:r>
          </a:p>
          <a:p>
            <a:r>
              <a:rPr lang="tr-TR"/>
              <a:t>Karabük Üniversitesi</a:t>
            </a:r>
          </a:p>
          <a:p>
            <a:r>
              <a:rPr lang="tr-TR"/>
              <a:t>Uzaktan Eğitim Uygulama ve Araştırma Merkezi</a:t>
            </a:r>
            <a:endParaRPr lang="tr-TR" dirty="0"/>
          </a:p>
        </p:txBody>
      </p:sp>
      <p:sp>
        <p:nvSpPr>
          <p:cNvPr id="5" name="Slayt Numarası Yer Tutucusu 4">
            <a:extLst>
              <a:ext uri="{FF2B5EF4-FFF2-40B4-BE49-F238E27FC236}">
                <a16:creationId xmlns:a16="http://schemas.microsoft.com/office/drawing/2014/main" id="{58287A1B-1FE5-45CF-98EF-D269247F1964}"/>
              </a:ext>
            </a:extLst>
          </p:cNvPr>
          <p:cNvSpPr>
            <a:spLocks noGrp="1"/>
          </p:cNvSpPr>
          <p:nvPr>
            <p:ph type="sldNum" sz="quarter" idx="12"/>
          </p:nvPr>
        </p:nvSpPr>
        <p:spPr/>
        <p:txBody>
          <a:bodyPr/>
          <a:lstStyle/>
          <a:p>
            <a:fld id="{F5241D30-471F-4A7E-8796-A38B74581AEE}" type="slidenum">
              <a:rPr lang="tr-TR" smtClean="0"/>
              <a:pPr/>
              <a:t>8</a:t>
            </a:fld>
            <a:endParaRPr lang="tr-TR"/>
          </a:p>
        </p:txBody>
      </p:sp>
    </p:spTree>
    <p:extLst>
      <p:ext uri="{BB962C8B-B14F-4D97-AF65-F5344CB8AC3E}">
        <p14:creationId xmlns:p14="http://schemas.microsoft.com/office/powerpoint/2010/main" val="32928271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F662E237-0BFD-454E-96B6-CD9948F8922A}"/>
              </a:ext>
            </a:extLst>
          </p:cNvPr>
          <p:cNvSpPr>
            <a:spLocks noGrp="1"/>
          </p:cNvSpPr>
          <p:nvPr>
            <p:ph type="title"/>
          </p:nvPr>
        </p:nvSpPr>
        <p:spPr/>
        <p:txBody>
          <a:bodyPr>
            <a:normAutofit/>
          </a:bodyPr>
          <a:lstStyle/>
          <a:p>
            <a:r>
              <a:rPr lang="tr-TR" dirty="0"/>
              <a:t>Anlatım Biçimleri</a:t>
            </a:r>
          </a:p>
        </p:txBody>
      </p:sp>
      <p:sp>
        <p:nvSpPr>
          <p:cNvPr id="3" name="İçerik Yer Tutucusu 2">
            <a:extLst>
              <a:ext uri="{FF2B5EF4-FFF2-40B4-BE49-F238E27FC236}">
                <a16:creationId xmlns:a16="http://schemas.microsoft.com/office/drawing/2014/main" id="{DDF93878-8849-426C-833B-209460D8206C}"/>
              </a:ext>
            </a:extLst>
          </p:cNvPr>
          <p:cNvSpPr>
            <a:spLocks noGrp="1"/>
          </p:cNvSpPr>
          <p:nvPr>
            <p:ph idx="1"/>
          </p:nvPr>
        </p:nvSpPr>
        <p:spPr/>
        <p:txBody>
          <a:bodyPr>
            <a:noAutofit/>
          </a:bodyPr>
          <a:lstStyle/>
          <a:p>
            <a:pPr marL="0" indent="0" algn="just">
              <a:buNone/>
            </a:pPr>
            <a:r>
              <a:rPr lang="tr-TR" sz="2200" b="1" dirty="0"/>
              <a:t>Örnek Metin</a:t>
            </a:r>
            <a:r>
              <a:rPr lang="tr-TR" sz="2200" dirty="0"/>
              <a:t> </a:t>
            </a:r>
          </a:p>
          <a:p>
            <a:pPr marL="0" indent="0" algn="just">
              <a:buNone/>
            </a:pPr>
            <a:r>
              <a:rPr lang="tr-TR" sz="2200" i="1" dirty="0"/>
              <a:t>Anadolu’nun hüzünlü sonbaharlarından biriydi. Toprak yola serpilmiş gibi duran seyrek taş parçaları güneşin ilk ışıklarıyla parıldıyor, araba sarsıldıkça gözlerimin önünde kıvılcımlar gibi yanıp sönüyordu. Ara sıra daha fazla koşmak isteğiyle şahlanan gürbüz hayvanların yoldan kaldırdıkları tozlar, arabayı sararak boşlukta uçuşuyor; titreşiyor, sonra dalga </a:t>
            </a:r>
            <a:r>
              <a:rPr lang="tr-TR" sz="2200" i="1" dirty="0" err="1"/>
              <a:t>dalga</a:t>
            </a:r>
            <a:r>
              <a:rPr lang="tr-TR" sz="2200" i="1" dirty="0"/>
              <a:t> yere inerek gözden kayboluyordu.</a:t>
            </a:r>
          </a:p>
          <a:p>
            <a:pPr marL="0" indent="0" algn="just">
              <a:buNone/>
            </a:pPr>
            <a:endParaRPr lang="tr-TR" sz="2200" dirty="0"/>
          </a:p>
          <a:p>
            <a:pPr marL="0" indent="0" algn="just">
              <a:buNone/>
            </a:pPr>
            <a:r>
              <a:rPr lang="tr-TR" sz="2200" dirty="0"/>
              <a:t>Bu parçada yazar, bir yolculuk sırasındaki gözlemlerini anlatıyor. Bu anlatılanlar da (toprak yol, seyrek taş parçaları, atların kaldırdığı tozlar…) biz okuyucuların gözünde canlanıyor. Böylece yazar, kendi gördüklerini okuyucularına canlı bir biçimde anlatma amacını gerçekleştirmiş oluyor.</a:t>
            </a:r>
          </a:p>
        </p:txBody>
      </p:sp>
      <p:sp>
        <p:nvSpPr>
          <p:cNvPr id="4" name="Alt Bilgi Yer Tutucusu 3">
            <a:extLst>
              <a:ext uri="{FF2B5EF4-FFF2-40B4-BE49-F238E27FC236}">
                <a16:creationId xmlns:a16="http://schemas.microsoft.com/office/drawing/2014/main" id="{DDABA066-9672-44D3-BEE9-829462B3721C}"/>
              </a:ext>
            </a:extLst>
          </p:cNvPr>
          <p:cNvSpPr>
            <a:spLocks noGrp="1"/>
          </p:cNvSpPr>
          <p:nvPr>
            <p:ph type="ftr" sz="quarter" idx="11"/>
          </p:nvPr>
        </p:nvSpPr>
        <p:spPr/>
        <p:txBody>
          <a:bodyPr/>
          <a:lstStyle/>
          <a:p>
            <a:r>
              <a:rPr lang="tr-TR"/>
              <a:t>KBUZEM</a:t>
            </a:r>
          </a:p>
          <a:p>
            <a:r>
              <a:rPr lang="tr-TR"/>
              <a:t>Karabük Üniversitesi</a:t>
            </a:r>
          </a:p>
          <a:p>
            <a:r>
              <a:rPr lang="tr-TR"/>
              <a:t>Uzaktan Eğitim Uygulama ve Araştırma Merkezi</a:t>
            </a:r>
            <a:endParaRPr lang="tr-TR" dirty="0"/>
          </a:p>
        </p:txBody>
      </p:sp>
      <p:sp>
        <p:nvSpPr>
          <p:cNvPr id="5" name="Slayt Numarası Yer Tutucusu 4">
            <a:extLst>
              <a:ext uri="{FF2B5EF4-FFF2-40B4-BE49-F238E27FC236}">
                <a16:creationId xmlns:a16="http://schemas.microsoft.com/office/drawing/2014/main" id="{58287A1B-1FE5-45CF-98EF-D269247F1964}"/>
              </a:ext>
            </a:extLst>
          </p:cNvPr>
          <p:cNvSpPr>
            <a:spLocks noGrp="1"/>
          </p:cNvSpPr>
          <p:nvPr>
            <p:ph type="sldNum" sz="quarter" idx="12"/>
          </p:nvPr>
        </p:nvSpPr>
        <p:spPr/>
        <p:txBody>
          <a:bodyPr/>
          <a:lstStyle/>
          <a:p>
            <a:fld id="{F5241D30-471F-4A7E-8796-A38B74581AEE}" type="slidenum">
              <a:rPr lang="tr-TR" smtClean="0"/>
              <a:pPr/>
              <a:t>9</a:t>
            </a:fld>
            <a:endParaRPr lang="tr-TR"/>
          </a:p>
        </p:txBody>
      </p:sp>
    </p:spTree>
    <p:extLst>
      <p:ext uri="{BB962C8B-B14F-4D97-AF65-F5344CB8AC3E}">
        <p14:creationId xmlns:p14="http://schemas.microsoft.com/office/powerpoint/2010/main" val="1712964740"/>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0PHOTO" val=""/>
  <p:tag name="MMPROD_0LOGO" val=""/>
  <p:tag name="MMPROD_1PHOTO" val=""/>
  <p:tag name="MMPROD_1LOGO" val=""/>
  <p:tag name="MMPROD_11031PHOTO" val=""/>
  <p:tag name="MMPROD_11031LOGO" val=""/>
  <p:tag name="MMPROD_11030PHOTO" val=""/>
  <p:tag name="MMPROD_11030LOGO" val=""/>
  <p:tag name="MMPROD_2PHOTO" val=""/>
  <p:tag name="MMPROD_2LOGO" val=""/>
  <p:tag name="MMPROD_11032PHOTO" val=""/>
  <p:tag name="MMPROD_11032LOGO" val=""/>
  <p:tag name="MMPROD_3PHOTO" val=""/>
  <p:tag name="MMPROD_3LOGO" val=""/>
  <p:tag name="MMPROD_11033PHOTO" val=""/>
  <p:tag name="MMPROD_11033LOGO" val=""/>
  <p:tag name="MMPROD_4PHOTO" val=""/>
  <p:tag name="MMPROD_4LOGO" val=""/>
  <p:tag name="MMPROD_11034PHOTO" val=""/>
  <p:tag name="MMPROD_11034LOGO" val=""/>
  <p:tag name="MMPROD_5PHOTO" val=""/>
  <p:tag name="MMPROD_5LOGO" val=""/>
  <p:tag name="MMPROD_11035PHOTO" val=""/>
  <p:tag name="MMPROD_11035LOGO" val=""/>
  <p:tag name="MMPROD_6PHOTO" val=""/>
  <p:tag name="MMPROD_6LOGO" val=""/>
  <p:tag name="MMPROD_11036PHOTO" val=""/>
  <p:tag name="MMPROD_11036LOGO" val=""/>
  <p:tag name="MMPROD_7PHOTO" val=""/>
  <p:tag name="MMPROD_7LOGO" val=""/>
  <p:tag name="MMPROD_11037PHOTO" val=""/>
  <p:tag name="MMPROD_11037LOGO" val=""/>
  <p:tag name="MMPROD_8PHOTO" val=""/>
  <p:tag name="MMPROD_8LOGO" val=""/>
  <p:tag name="MMPROD_11038PHOTO" val=""/>
  <p:tag name="MMPROD_11038LOGO" val=""/>
  <p:tag name="MMPROD_9PHOTO" val=""/>
  <p:tag name="MMPROD_9LOGO" val=""/>
  <p:tag name="MMPROD_11039PHOTO" val=""/>
  <p:tag name="MMPROD_11039LOGO" val=""/>
  <p:tag name="MMPROD_10PHOTO" val=""/>
  <p:tag name="MMPROD_10LOGO" val=""/>
  <p:tag name="MMPROD_11040PHOTO" val=""/>
  <p:tag name="MMPROD_11040LOGO" val=""/>
  <p:tag name="MMPROD_11PHOTO" val=""/>
  <p:tag name="MMPROD_11LOGO" val=""/>
  <p:tag name="MMPROD_11041PHOTO" val=""/>
  <p:tag name="MMPROD_11041LOGO" val=""/>
  <p:tag name="MMPROD_12PHOTO" val=""/>
  <p:tag name="MMPROD_12LOGO" val=""/>
  <p:tag name="MMPROD_11042PHOTO" val=""/>
  <p:tag name="MMPROD_11042LOGO" val=""/>
  <p:tag name="MMPROD_13PHOTO" val=""/>
  <p:tag name="MMPROD_13LOGO" val=""/>
  <p:tag name="MMPROD_11043PHOTO" val=""/>
  <p:tag name="MMPROD_11043LOGO" val=""/>
  <p:tag name="MMPROD_14PHOTO" val=""/>
  <p:tag name="MMPROD_14LOGO" val=""/>
  <p:tag name="MMPROD_11044PHOTO" val=""/>
  <p:tag name="MMPROD_11044LOGO" val=""/>
  <p:tag name="MMPROD_15PHOTO" val=""/>
  <p:tag name="MMPROD_15LOGO" val=""/>
  <p:tag name="MMPROD_11045PHOTO" val=""/>
  <p:tag name="MMPROD_11045LOGO" val=""/>
  <p:tag name="MMPROD_16PHOTO" val=""/>
  <p:tag name="MMPROD_16LOGO" val=""/>
  <p:tag name="MMPROD_11046PHOTO" val=""/>
  <p:tag name="MMPROD_11046LOGO" val=""/>
  <p:tag name="MMPROD_17PHOTO" val=""/>
  <p:tag name="MMPROD_17LOGO" val=""/>
  <p:tag name="MMPROD_11047PHOTO" val=""/>
  <p:tag name="MMPROD_11047LOGO" val=""/>
  <p:tag name="MMPROD_22PHOTO" val=""/>
  <p:tag name="MMPROD_22LOGO" val=""/>
  <p:tag name="MMPROD_18PHOTO" val=""/>
  <p:tag name="MMPROD_18LOGO" val=""/>
  <p:tag name="MMPROD_11049PHOTO" val=""/>
  <p:tag name="MMPROD_11049LOGO" val=""/>
  <p:tag name="MMPROD_19PHOTO" val=""/>
  <p:tag name="MMPROD_19LOGO" val=""/>
  <p:tag name="MMPROD_11050PHOTO" val=""/>
  <p:tag name="MMPROD_11050LOGO" val=""/>
  <p:tag name="MMPROD_20PHOTO" val=""/>
  <p:tag name="MMPROD_20LOGO" val=""/>
  <p:tag name="MMPROD_11051PHOTO" val=""/>
  <p:tag name="MMPROD_11051LOGO" val=""/>
  <p:tag name="MMPROD_23PHOTO" val=""/>
  <p:tag name="MMPROD_23LOGO" val=""/>
  <p:tag name="MMPROD_32PHOTO" val=""/>
  <p:tag name="MMPROD_32LOGO" val=""/>
  <p:tag name="MMPROD_11053PHOTO" val=""/>
  <p:tag name="MMPROD_11053LOGO" val=""/>
  <p:tag name="MMPROD_31PHOTO" val=""/>
  <p:tag name="MMPROD_31LOGO" val=""/>
  <p:tag name="MMPROD_11054PHOTO" val=""/>
  <p:tag name="MMPROD_11054LOGO" val=""/>
  <p:tag name="MMPROD_30PHOTO" val=""/>
  <p:tag name="MMPROD_30LOGO" val=""/>
  <p:tag name="MMPROD_11055PHOTO" val=""/>
  <p:tag name="MMPROD_11055LOGO" val=""/>
  <p:tag name="MMPROD_26PHOTO" val=""/>
  <p:tag name="MMPROD_26LOGO" val=""/>
  <p:tag name="MMPROD_11056PHOTO" val=""/>
  <p:tag name="MMPROD_11056LOGO" val=""/>
  <p:tag name="MMPROD_24PHOTO" val=""/>
  <p:tag name="MMPROD_24LOGO" val=""/>
  <p:tag name="MMPROD_11057PHOTO" val=""/>
  <p:tag name="MMPROD_11057LOGO" val=""/>
  <p:tag name="MMPROD_11048PHOTO" val=""/>
  <p:tag name="MMPROD_11048LOGO" val=""/>
  <p:tag name="MMPROD_11052PHOTO" val=""/>
  <p:tag name="MMPROD_11052LOGO" val=""/>
  <p:tag name="MMPROD_NEXTUNIQUEID" val="10026"/>
  <p:tag name="MMPROD_DATA" val="&lt;object type=&quot;10002&quot; unique_id=&quot;901&quot;&gt;&lt;property id=&quot;10007&quot; value=&quot;İleri&quot;/&gt;&lt;property id=&quot;10008&quot; value=&quot;Geri&quot;/&gt;&lt;property id=&quot;10009&quot; value=&quot;Gönder&quot;/&gt;&lt;property id=&quot;10012&quot; value=&quot;2&quot;/&gt;&lt;property id=&quot;10022&quot; value=&quot;Yeniden deneyin&quot;/&gt;&lt;property id=&quot;10068&quot; value=&quot;Doğru - Devam etmek için herhangi bir yeri tıklatın&quot;/&gt;&lt;property id=&quot;10069&quot; value=&quot;Yanlış - Devam etmek için herhangi bir yeri tıklatın&quot;/&gt;&lt;property id=&quot;10124&quot; value=&quot;Devam etmek için tıklatın&quot;/&gt;&lt;property id=&quot;10125&quot; value=&quot;Yanıtı göndermek için tıklatın&quot;/&gt;&lt;property id=&quot;10126&quot; value=&quot;Geri dönmek için tıklatın&quot;/&gt;&lt;property id=&quot;10127&quot; value=&quot;Temizle&quot;/&gt;&lt;property id=&quot;10128&quot; value=&quot;Temizlemek için tıklatın&quot;/&gt;&lt;property id=&quot;10133&quot; value=&quot;1&quot;/&gt;&lt;property id=&quot;10134&quot; value=&quot;1&quot;/&gt;&lt;property id=&quot;10135&quot; value=&quot;,&quot;/&gt;&lt;property id=&quot;10136&quot; value=&quot;0&quot;/&gt;&lt;property id=&quot;10156&quot; value=&quot;1&quot;/&gt;&lt;property id=&quot;10157&quot; value=&quot;1&quot;/&gt;&lt;property id=&quot;10158&quot; value=&quot;1&quot;/&gt;&lt;property id=&quot;10177&quot; value=&quot;1&quot;/&gt;&lt;property id=&quot;10183&quot; value=&quot;Devam etmeden önce soruyu yanıtlamanız gerekiyor&quot;/&gt;&lt;property id=&quot;10185&quot; value=&quot;1&quot;/&gt;&lt;property id=&quot;10188&quot; value=&quot;Bu soruyu yanıtlama süresi doldu.&quot;/&gt;&lt;property id=&quot;10189&quot; value=&quot;1&quot;/&gt;&lt;property id=&quot;10194&quot; value=&quot;2&quot;/&gt;&lt;property id=&quot;10195&quot; value=&quot;1&quot;/&gt;&lt;property id=&quot;10196&quot; value=&quot;0&quot;/&gt;&lt;property id=&quot;10198&quot; value=&quot;100&quot;/&gt;&lt;property id=&quot;10200&quot; value=&quot;1&quot;/&gt;&lt;property id=&quot;10212&quot; value=&quot;0&quot;/&gt;&lt;property id=&quot;10213&quot; value=&quot;1&quot;/&gt;&lt;property id=&quot;10214&quot; value=&quot;0&quot;/&gt;&lt;property id=&quot;10215&quot; value=&quot;0&quot;/&gt;&lt;property id=&quot;10216&quot; value=&quot;0&quot;/&gt;&lt;property id=&quot;10217&quot; value=&quot;1&quot;/&gt;&lt;property id=&quot;10218&quot; value=&quot;0&quot;/&gt;&lt;property id=&quot;10219&quot; value=&quot;0&quot;/&gt;&lt;property id=&quot;10221&quot; value=&quot;&amp;lt;Format Name=&amp;quot;Sunum Varsayılanı&amp;quot;&amp;gt;&amp;lt;Question FontName=&amp;quot;Palatino Linotype&amp;quot; IsBold=&amp;quot;1&amp;quot; IsItalic=&amp;quot;0&amp;quot; IsUnderline=&amp;quot;0&amp;quot; FontSize=&amp;quot;40&amp;quot;/&amp;gt;&amp;lt;Answer FontName=&amp;quot;Palatino Linotype&amp;quot; IsBold=&amp;quot;0&amp;quot; IsItalic=&amp;quot;0&amp;quot; IsUnderline=&amp;quot;0&amp;quot; FontSize=&amp;quot;24&amp;quot;/&amp;gt;&amp;lt;Button FontName=&amp;quot;Palatino Linotype&amp;quot; IsBold=&amp;quot;0&amp;quot; IsItalic=&amp;quot;0&amp;quot; IsUnderline=&amp;quot;0&amp;quot; FontSize=&amp;quot;14&amp;quot;/&amp;gt;&amp;lt;Message FontName=&amp;quot;Palatino Linotype&amp;quot; IsBold=&amp;quot;0&amp;quot; IsItalic=&amp;quot;0&amp;quot; IsUnderline=&amp;quot;0&amp;quot; FontSize=&amp;quot;18&amp;quot;/&amp;gt;&amp;lt;ButtonPlacement Orientation=&amp;quot;Horizontal&amp;quot; Position=&amp;quot;0&amp;quot;/&amp;gt;&amp;lt;/Format&amp;gt; &quot;/&gt;&lt;property id=&quot;10227&quot; value=&quot;0&quot;/&gt;&lt;property id=&quot;10229&quot; value=&quot;0&quot;/&gt;&lt;object type=&quot;10054&quot; unique_id=&quot;10002&quot;&gt;&lt;property id=&quot;10139&quot; value=&quot;1.0&quot;/&gt;&lt;property id=&quot;10141&quot; value=&quot;80&quot;/&gt;&lt;property id=&quot;10142&quot; value=&quot;  :  :  &quot;/&gt;&lt;property id=&quot;10143&quot; value=&quot;0&quot;/&gt;&lt;property id=&quot;10144&quot; value=&quot;0&quot;/&gt;&lt;property id=&quot;10145&quot; value=&quot;0&quot;/&gt;&lt;property id=&quot;10146&quot; value=&quot;1&quot;/&gt;&lt;property id=&quot;10147&quot; value=&quot;0&quot;/&gt;&lt;property id=&quot;10148&quot; value=&quot;0&quot;/&gt;&lt;property id=&quot;10149&quot; value=&quot;0&quot;/&gt;&lt;property id=&quot;10150&quot; value=&quot;0&quot;/&gt;&lt;property id=&quot;10151&quot; value=&quot;KBU101&quot;/&gt;&lt;property id=&quot;10154&quot; value=&quot;1.Hafta&quot;/&gt;&lt;property id=&quot;10155&quot; value=&quot;  :  :  &quot;/&gt;&lt;/object&gt;&lt;object type=&quot;10042&quot; unique_id=&quot;903&quot;&gt;&lt;object type=&quot;10003&quot; unique_id=&quot;10004&quot;&gt;&lt;property id=&quot;10002&quot; value=&quot;Sınav&quot;/&gt;&lt;property id=&quot;10003&quot; value=&quot;0&quot;/&gt;&lt;property id=&quot;10004&quot; value=&quot;0&quot;/&gt;&lt;property id=&quot;10005&quot; value=&quot;0&quot;/&gt;&lt;property id=&quot;10006&quot; value=&quot;0&quot;/&gt;&lt;property id=&quot;10010&quot; value=&quot;1&quot;/&gt;&lt;property id=&quot;10014&quot; value=&quot;1&quot;/&gt;&lt;property id=&quot;10015&quot; value=&quot;1&quot;/&gt;&lt;property id=&quot;10016&quot; value=&quot;1&quot;/&gt;&lt;property id=&quot;10017&quot; value=&quot;1&quot;/&gt;&lt;property id=&quot;10018&quot; value=&quot;1&quot;/&gt;&lt;property id=&quot;10029&quot; value=&quot;2&quot;/&gt;&lt;property id=&quot;10072&quot; value=&quot;Sınav10004&quot;/&gt;&lt;property id=&quot;10123&quot; value=&quot;1&quot;/&gt;&lt;property id=&quot;10129&quot; value=&quot;0&quot;/&gt;&lt;property id=&quot;10130&quot; value=&quot;80&quot;/&gt;&lt;property id=&quot;10160&quot; value=&quot;1&quot;/&gt;&lt;property id=&quot;10161&quot; value=&quot;1&quot;/&gt;&lt;property id=&quot;10162&quot; value=&quot;1&quot;/&gt;&lt;property id=&quot;10163&quot; value=&quot;0&quot;/&gt;&lt;property id=&quot;10164&quot; value=&quot;0&quot;/&gt;&lt;property id=&quot;10165&quot; value=&quot;Geçti&quot;/&gt;&lt;property id=&quot;10166&quot; value=&quot;Başarısız&quot;/&gt;&lt;property id=&quot;10167&quot; value=&quot;FFFFFFFF&quot;/&gt;&lt;property id=&quot;10169&quot; value=&quot;Soru %d/%d&quot;/&gt;&lt;property id=&quot;10170&quot; value=&quot;E-posta gönder&quot;/&gt;&lt;property id=&quot;10171&quot; value=&quot;Bunu doğru yanıtladınız!&quot;/&gt;&lt;property id=&quot;10172&quot; value=&quot;Bu soruyu tam yanıtlamadınız&quot;/&gt;&lt;property id=&quot;10173&quot; value=&quot;Yanıtınız:&quot;/&gt;&lt;property id=&quot;10174&quot; value=&quot;Doğru yanıt:&quot;/&gt;&lt;property id=&quot;10208&quot; value=&quot;0&quot;/&gt;&lt;property id=&quot;10222&quot; value=&quot;0&quot;/&gt;&lt;property id=&quot;10223&quot; value=&quot;1&quot;/&gt;&lt;property id=&quot;10224&quot; value=&quot;1&quot;/&gt;&lt;property id=&quot;10225&quot; value=&quot;Talimat Slaydı Başlığı&quot;/&gt;&lt;property id=&quot;10226&quot; value=&quot;Sınav katılımcıları için talimatları buraya yazın...&quot;/&gt;&lt;property id=&quot;10228&quot; value=&quot;0&quot;/&gt;&lt;object type=&quot;10062&quot; unique_id=&quot;10006&quot;&gt;&lt;object type=&quot;10050&quot; unique_id=&quot;10007&quot;&gt;&lt;property id=&quot;10020&quot; value=&quot;2&quot;/&gt;&lt;property id=&quot;10191&quot; value=&quot;-1&quot;/&gt;&lt;/object&gt;&lt;object type=&quot;10051&quot; unique_id=&quot;10008&quot;&gt;&lt;property id=&quot;10020&quot; value=&quot;2&quot;/&gt;&lt;property id=&quot;10191&quot; value=&quot;-1&quot;/&gt;&lt;/object&gt;&lt;/object&gt;&lt;object type=&quot;10061&quot; unique_id=&quot;20000&quot;/&gt;&lt;/object&gt;&lt;/object&gt;&lt;/object&gt;&#10;"/>
  <p:tag name="MMPROD_THEME_BG_IMAGE" val=""/>
  <p:tag name="MMPROD_11029PHOTO" val=""/>
  <p:tag name="MMPROD_11029LOGO" val=""/>
  <p:tag name="MMPROD_UIDATA" val="&lt;database version=&quot;7.0&quot;&gt;&lt;object type=&quot;1&quot; unique_id=&quot;10001&quot;&gt;&lt;property id=&quot;20141&quot; value=&quot;KBU101&quot;/&gt;&lt;property id=&quot;20142&quot; value=&quot;Bu bölümde; bilgisayarın tarihi ve bilgisayarların sınıflandırılması konularına değinilecektir.&quot;/&gt;&lt;property id=&quot;20144&quot; value=&quot;1&quot;/&gt;&lt;property id=&quot;20146&quot; value=&quot;0&quot;/&gt;&lt;property id=&quot;20147&quot; value=&quot;0&quot;/&gt;&lt;property id=&quot;20148&quot; value=&quot;10&quot;/&gt;&lt;property id=&quot;20180&quot; value=&quot;1&quot;/&gt;&lt;property id=&quot;20181&quot; value=&quot;1&quot;/&gt;&lt;property id=&quot;20182&quot; value=&quot;0&quot;/&gt;&lt;property id=&quot;20183&quot; value=&quot;1&quot;/&gt;&lt;property id=&quot;20184&quot; value=&quot;7&quot;/&gt;&lt;property id=&quot;20193&quot; value=&quot;-1&quot;/&gt;&lt;property id=&quot;20224&quot; value=&quot;C:\Documents and Settings\User\Desktop&quot;/&gt;&lt;property id=&quot;20225&quot; value=&quot;C:\Documents and Settings\User\Desktop\KBUZEM ŞABLONLAR v.5\Örnek Ders\&quot;/&gt;&lt;property id=&quot;20226&quot; value=&quot;C:\Documents and Settings\User\Desktop\KBUZEM ŞABLONLAR v.5\Örnek Ders\H1_KBU101_Ornek Ders.pptx&quot;/&gt;&lt;property id=&quot;20250&quot; value=&quot;0&quot;/&gt;&lt;property id=&quot;20251&quot; value=&quot;1&quot;/&gt;&lt;property id=&quot;20259&quot; value=&quot;0&quot;/&gt;&lt;object type=&quot;8&quot; unique_id=&quot;10002&quot;&gt;&lt;object type=&quot;9&quot; unique_id=&quot;13970&quot;&gt;&lt;property id=&quot;20000&quot; value=&quot;0&quot;/&gt;&lt;property id=&quot;20400&quot; value=&quot;PDF&quot;/&gt;&lt;property id=&quot;20401&quot; value=&quot;H1_KBU101_Ornek Ders1.pdf&quot;/&gt;&lt;property id=&quot;20402&quot; value=&quot;0&quot;/&gt;&lt;property id=&quot;20404&quot; value=&quot;521618&quot;/&gt;&lt;property id=&quot;20405&quot; value=&quot;1&quot;/&gt;&lt;/object&gt;&lt;/object&gt;&lt;object type=&quot;2&quot; unique_id=&quot;10003&quot;&gt;&lt;object type=&quot;3&quot; unique_id=&quot;10596&quot;&gt;&lt;property id=&quot;20148&quot; value=&quot;5&quot;/&gt;&lt;property id=&quot;20300&quot; value=&quot;Slayt 1 - &amp;quot;KBU101&amp;#x0D;&amp;#x0A;BİLGİSAYARA GİRİŞ&amp;quot;&quot;/&gt;&lt;property id=&quot;20302&quot; value=&quot;1&quot;/&gt;&lt;property id=&quot;20303&quot; value=&quot;Öğr. Gör. S.M.Fatih APAYDIN&quot;/&gt;&lt;property id=&quot;20307&quot; value=&quot;271&quot;/&gt;&lt;property id=&quot;20309&quot; value=&quot;11029&quot;/&gt;&lt;property id=&quot;20312&quot; value=&quot;0&quot;/&gt;&lt;/object&gt;&lt;object type=&quot;3&quot; unique_id=&quot;10964&quot;&gt;&lt;property id=&quot;20148&quot; value=&quot;5&quot;/&gt;&lt;property id=&quot;20300&quot; value=&quot;Slayt 2 - &amp;quot;Temel Kavramlar&amp;quot;&quot;/&gt;&lt;property id=&quot;20302&quot; value=&quot;1&quot;/&gt;&lt;property id=&quot;20303&quot; value=&quot;Öğr. Gör. S.M.Fatih APAYDIN&quot;/&gt;&lt;property id=&quot;20307&quot; value=&quot;273&quot;/&gt;&lt;property id=&quot;20309&quot; value=&quot;11029&quot;/&gt;&lt;property id=&quot;20312&quot; value=&quot;0&quot;/&gt;&lt;/object&gt;&lt;object type=&quot;3&quot; unique_id=&quot;10965&quot;&gt;&lt;property id=&quot;20148&quot; value=&quot;5&quot;/&gt;&lt;property id=&quot;20300&quot; value=&quot;Slayt 3 - &amp;quot;Bilgisayarların Kısa Tarihçesi&amp;quot;&quot;/&gt;&lt;property id=&quot;20302&quot; value=&quot;1&quot;/&gt;&lt;property id=&quot;20303&quot; value=&quot;Öğr. Gör. S.M.Fatih APAYDIN&quot;/&gt;&lt;property id=&quot;20307&quot; value=&quot;274&quot;/&gt;&lt;property id=&quot;20309&quot; value=&quot;11029&quot;/&gt;&lt;property id=&quot;20312&quot; value=&quot;0&quot;/&gt;&lt;/object&gt;&lt;object type=&quot;3&quot; unique_id=&quot;10974&quot;&gt;&lt;property id=&quot;20148&quot; value=&quot;5&quot;/&gt;&lt;property id=&quot;20300&quot; value=&quot;Slayt 16 - &amp;quot;Kaynakça&amp;quot;&quot;/&gt;&lt;property id=&quot;20302&quot; value=&quot;1&quot;/&gt;&lt;property id=&quot;20303&quot; value=&quot;Öğr. Gör. S.M.Fatih APAYDIN&quot;/&gt;&lt;property id=&quot;20307&quot; value=&quot;283&quot;/&gt;&lt;property id=&quot;20309&quot; value=&quot;11029&quot;/&gt;&lt;property id=&quot;20312&quot; value=&quot;0&quot;/&gt;&lt;/object&gt;&lt;object type=&quot;3&quot; unique_id=&quot;10975&quot;&gt;&lt;property id=&quot;20148&quot; value=&quot;5&quot;/&gt;&lt;property id=&quot;20300&quot; value=&quot;Slayt 17 - &amp;quot;Teşekkür Ederim&amp;quot;&quot;/&gt;&lt;property id=&quot;20302&quot; value=&quot;1&quot;/&gt;&lt;property id=&quot;20303&quot; value=&quot;Öğr. Gör. S.M.Fatih APAYDIN&quot;/&gt;&lt;property id=&quot;20307&quot; value=&quot;284&quot;/&gt;&lt;property id=&quot;20309&quot; value=&quot;11029&quot;/&gt;&lt;property id=&quot;20312&quot; value=&quot;0&quot;/&gt;&lt;/object&gt;&lt;object type=&quot;3&quot; unique_id=&quot;12925&quot;&gt;&lt;property id=&quot;20148&quot; value=&quot;5&quot;/&gt;&lt;property id=&quot;20300&quot; value=&quot;Slayt 4 - &amp;quot;Donanım Gelişimi&amp;quot;&quot;/&gt;&lt;property id=&quot;20302&quot; value=&quot;1&quot;/&gt;&lt;property id=&quot;20303&quot; value=&quot;Öğr. Gör. S.M.Fatih APAYDIN&quot;/&gt;&lt;property id=&quot;20307&quot; value=&quot;292&quot;/&gt;&lt;property id=&quot;20309&quot; value=&quot;11029&quot;/&gt;&lt;property id=&quot;20312&quot; value=&quot;0&quot;/&gt;&lt;/object&gt;&lt;object type=&quot;3&quot; unique_id=&quot;12926&quot;&gt;&lt;property id=&quot;20148&quot; value=&quot;5&quot;/&gt;&lt;property id=&quot;20300&quot; value=&quot;Slayt 5 - &amp;quot;Donanım Gelişimi&amp;quot;&quot;/&gt;&lt;property id=&quot;20302&quot; value=&quot;1&quot;/&gt;&lt;property id=&quot;20303&quot; value=&quot;Öğr. Gör. S.M.Fatih APAYDIN&quot;/&gt;&lt;property id=&quot;20307&quot; value=&quot;291&quot;/&gt;&lt;property id=&quot;20309&quot; value=&quot;11029&quot;/&gt;&lt;property id=&quot;20312&quot; value=&quot;0&quot;/&gt;&lt;/object&gt;&lt;object type=&quot;3&quot; unique_id=&quot;12927&quot;&gt;&lt;property id=&quot;20148&quot; value=&quot;5&quot;/&gt;&lt;property id=&quot;20300&quot; value=&quot;Slayt 6&quot;/&gt;&lt;property id=&quot;20302&quot; value=&quot;1&quot;/&gt;&lt;property id=&quot;20303&quot; value=&quot;Öğr. Gör. S.M.Fatih APAYDIN&quot;/&gt;&lt;property id=&quot;20307&quot; value=&quot;293&quot;/&gt;&lt;property id=&quot;20309&quot; value=&quot;11029&quot;/&gt;&lt;property id=&quot;20312&quot; value=&quot;0&quot;/&gt;&lt;/object&gt;&lt;object type=&quot;3&quot; unique_id=&quot;12928&quot;&gt;&lt;property id=&quot;20148&quot; value=&quot;5&quot;/&gt;&lt;property id=&quot;20300&quot; value=&quot;Slayt 7&quot;/&gt;&lt;property id=&quot;20302&quot; value=&quot;1&quot;/&gt;&lt;property id=&quot;20303&quot; value=&quot;Öğr. Gör. S.M.Fatih APAYDIN&quot;/&gt;&lt;property id=&quot;20307&quot; value=&quot;294&quot;/&gt;&lt;property id=&quot;20309&quot; value=&quot;11029&quot;/&gt;&lt;property id=&quot;20312&quot; value=&quot;0&quot;/&gt;&lt;/object&gt;&lt;object type=&quot;3&quot; unique_id=&quot;12929&quot;&gt;&lt;property id=&quot;20148&quot; value=&quot;5&quot;/&gt;&lt;property id=&quot;20300&quot; value=&quot;Slayt 8 - &amp;quot;Yazılım Gelişimi&amp;quot;&quot;/&gt;&lt;property id=&quot;20302&quot; value=&quot;1&quot;/&gt;&lt;property id=&quot;20303&quot; value=&quot;Öğr. Gör. S.M.Fatih APAYDIN&quot;/&gt;&lt;property id=&quot;20307&quot; value=&quot;295&quot;/&gt;&lt;property id=&quot;20309&quot; value=&quot;11029&quot;/&gt;&lt;property id=&quot;20312&quot; value=&quot;0&quot;/&gt;&lt;/object&gt;&lt;object type=&quot;3&quot; unique_id=&quot;12930&quot;&gt;&lt;property id=&quot;20148&quot; value=&quot;5&quot;/&gt;&lt;property id=&quot;20300&quot; value=&quot;Slayt 9 - &amp;quot;Bilgisayarların Sınıflandırılması&amp;quot;&quot;/&gt;&lt;property id=&quot;20302&quot; value=&quot;1&quot;/&gt;&lt;property id=&quot;20303&quot; value=&quot;Öğr. Gör. S.M.Fatih APAYDIN&quot;/&gt;&lt;property id=&quot;20307&quot; value=&quot;296&quot;/&gt;&lt;property id=&quot;20309&quot; value=&quot;11029&quot;/&gt;&lt;property id=&quot;20312&quot; value=&quot;0&quot;/&gt;&lt;/object&gt;&lt;object type=&quot;3&quot; unique_id=&quot;12931&quot;&gt;&lt;property id=&quot;20148&quot; value=&quot;5&quot;/&gt;&lt;property id=&quot;20300&quot; value=&quot;Slayt 10 - &amp;quot;Donanım ve Yazılım Kavramları&amp;quot;&quot;/&gt;&lt;property id=&quot;20302&quot; value=&quot;1&quot;/&gt;&lt;property id=&quot;20303&quot; value=&quot;Öğr. Gör. S.M.Fatih APAYDIN&quot;/&gt;&lt;property id=&quot;20307&quot; value=&quot;297&quot;/&gt;&lt;property id=&quot;20309&quot; value=&quot;11029&quot;/&gt;&lt;property id=&quot;20312&quot; value=&quot;0&quot;/&gt;&lt;/object&gt;&lt;object type=&quot;3&quot; unique_id=&quot;12932&quot;&gt;&lt;property id=&quot;20148&quot; value=&quot;5&quot;/&gt;&lt;property id=&quot;20300&quot; value=&quot;Slayt 11&quot;/&gt;&lt;property id=&quot;20302&quot; value=&quot;1&quot;/&gt;&lt;property id=&quot;20303&quot; value=&quot;Öğr. Gör. S.M.Fatih APAYDIN&quot;/&gt;&lt;property id=&quot;20307&quot; value=&quot;298&quot;/&gt;&lt;property id=&quot;20309&quot; value=&quot;11029&quot;/&gt;&lt;property id=&quot;20312&quot; value=&quot;0&quot;/&gt;&lt;/object&gt;&lt;object type=&quot;3&quot; unique_id=&quot;12933&quot;&gt;&lt;property id=&quot;20148&quot; value=&quot;5&quot;/&gt;&lt;property id=&quot;20300&quot; value=&quot;Slayt 12 - &amp;quot;Donanım (Hardware)&amp;quot;&quot;/&gt;&lt;property id=&quot;20302&quot; value=&quot;1&quot;/&gt;&lt;property id=&quot;20303&quot; value=&quot;Öğr. Gör. S.M.Fatih APAYDIN&quot;/&gt;&lt;property id=&quot;20307&quot; value=&quot;299&quot;/&gt;&lt;property id=&quot;20309&quot; value=&quot;11029&quot;/&gt;&lt;property id=&quot;20312&quot; value=&quot;0&quot;/&gt;&lt;/object&gt;&lt;object type=&quot;3&quot; unique_id=&quot;12934&quot;&gt;&lt;property id=&quot;20148&quot; value=&quot;5&quot;/&gt;&lt;property id=&quot;20300&quot; value=&quot;Slayt 13 - &amp;quot;Yazılım (Software)&amp;quot;&quot;/&gt;&lt;property id=&quot;20302&quot; value=&quot;1&quot;/&gt;&lt;property id=&quot;20303&quot; value=&quot;Öğr. Gör. S.M.Fatih APAYDIN&quot;/&gt;&lt;property id=&quot;20307&quot; value=&quot;300&quot;/&gt;&lt;property id=&quot;20309&quot; value=&quot;11029&quot;/&gt;&lt;property id=&quot;20312&quot; value=&quot;0&quot;/&gt;&lt;/object&gt;&lt;object type=&quot;3&quot; unique_id=&quot;12935&quot;&gt;&lt;property id=&quot;20148&quot; value=&quot;5&quot;/&gt;&lt;property id=&quot;20300&quot; value=&quot;Slayt 14 - &amp;quot;Bilgisayarların Büyüklüklerine Göre Gruplandırılması&amp;quot;&quot;/&gt;&lt;property id=&quot;20302&quot; value=&quot;1&quot;/&gt;&lt;property id=&quot;20303&quot; value=&quot;Öğr. Gör. S.M.Fatih APAYDIN&quot;/&gt;&lt;property id=&quot;20307&quot; value=&quot;290&quot;/&gt;&lt;property id=&quot;20309&quot; value=&quot;11029&quot;/&gt;&lt;property id=&quot;20312&quot; value=&quot;0&quot;/&gt;&lt;/object&gt;&lt;object type=&quot;3&quot; unique_id=&quot;12936&quot;&gt;&lt;property id=&quot;20148&quot; value=&quot;5&quot;/&gt;&lt;property id=&quot;20300&quot; value=&quot;Slayt 15&quot;/&gt;&lt;property id=&quot;20302&quot; value=&quot;1&quot;/&gt;&lt;property id=&quot;20303&quot; value=&quot;Öğr. Gör. S.M.Fatih APAYDIN&quot;/&gt;&lt;property id=&quot;20307&quot; value=&quot;301&quot;/&gt;&lt;property id=&quot;20309&quot; value=&quot;11029&quot;/&gt;&lt;property id=&quot;20312&quot; value=&quot;0&quot;/&gt;&lt;/object&gt;&lt;/object&gt;&lt;object type=&quot;10&quot; unique_id=&quot;10211&quot;&gt;&lt;object type=&quot;11&quot; unique_id=&quot;10212&quot;&gt;&lt;property id=&quot;20180&quot; value=&quot;1&quot;/&gt;&lt;property id=&quot;20181&quot; value=&quot;1&quot;/&gt;&lt;property id=&quot;20182&quot; value=&quot;0&quot;/&gt;&lt;property id=&quot;20183&quot; value=&quot;1&quot;/&gt;&lt;/object&gt;&lt;object type=&quot;12&quot; unique_id=&quot;10214&quot;&gt;&lt;/object&gt;&lt;object type=&quot;13&quot; unique_id=&quot;13888&quot;&gt;&lt;/object&gt;&lt;/object&gt;&lt;object type=&quot;4&quot; unique_id=&quot;10213&quot;&gt;&lt;object type=&quot;5&quot; unique_id=&quot;11029&quot;&gt;&lt;property id=&quot;20149&quot; value=&quot;Öğr. Gör. S.M.Fatih APAYDIN&quot;/&gt;&lt;property id=&quot;20153&quot; value=&quot;fatihapaydin@karabuk.edu.tr&quot;/&gt;&lt;/object&gt;&lt;object type=&quot;5&quot; unique_id=&quot;11030&quot;&gt;&lt;property id=&quot;20149&quot; value=&quot;Abdullah KARAKAYA&quot;/&gt;&lt;property id=&quot;20150&quot; value=&quot;Yrd. Doç. Dr.&quot;/&gt;&lt;property id=&quot;20153&quot; value=&quot;akarakaya@karabuk.edu.tr&quot;/&gt;&lt;/object&gt;&lt;object type=&quot;5&quot; unique_id=&quot;11031&quot;&gt;&lt;property id=&quot;20149&quot; value=&quot;Abdullah ÇAVUŞOĞLU&quot;/&gt;&lt;property id=&quot;20150&quot; value=&quot;Prof. Dr.&quot;/&gt;&lt;property id=&quot;20153&quot; value=&quot;abdullah.cavusoglu@karabuk.edu.tr&quot;/&gt;&lt;/object&gt;&lt;object type=&quot;5&quot; unique_id=&quot;11032&quot;&gt;&lt;property id=&quot;20149&quot; value=&quot;Bilgehan ERKAL&quot;/&gt;&lt;property id=&quot;20150&quot; value=&quot;Öğr. Gör.&quot;/&gt;&lt;property id=&quot;20153&quot; value=&quot;berkal99@gmail.com&quot;/&gt;&lt;/object&gt;&lt;object type=&quot;5&quot; unique_id=&quot;11033&quot;&gt;&lt;property id=&quot;20149&quot; value=&quot;Doğan ÇALIKOĞLU&quot;/&gt;&lt;property id=&quot;20150&quot; value=&quot;Prof. Dr.&quot;/&gt;&lt;/object&gt;&lt;object type=&quot;5&quot; unique_id=&quot;11034&quot;&gt;&lt;property id=&quot;20149&quot; value=&quot;Emine GÜL&quot;/&gt;&lt;property id=&quot;20150&quot; value=&quot;Öğr. Gör.&quot;/&gt;&lt;property id=&quot;20153&quot; value=&quot;egul@karabuk.edu.tr&quot;/&gt;&lt;/object&gt;&lt;object type=&quot;5&quot; unique_id=&quot;11035&quot;&gt;&lt;property id=&quot;20149&quot; value=&quot;Engin DEMİR&quot;/&gt;&lt;property id=&quot;20150&quot; value=&quot;Öğr. Gör.&quot;/&gt;&lt;/object&gt;&lt;object type=&quot;5&quot; unique_id=&quot;11036&quot;&gt;&lt;property id=&quot;20149&quot; value=&quot;Fuat ŞİMŞİR&quot;/&gt;&lt;property id=&quot;20150&quot; value=&quot;Yrd. Doç. Dr.&quot;/&gt;&lt;property id=&quot;20153&quot; value=&quot;fuatsimsir@karabuk.edu.tr&quot;/&gt;&lt;/object&gt;&lt;object type=&quot;5&quot; unique_id=&quot;11037&quot;&gt;&lt;property id=&quot;20149&quot; value=&quot;Gökhan KAYA&quot;/&gt;&lt;property id=&quot;20150&quot; value=&quot;Öğr. Gör.&quot;/&gt;&lt;/object&gt;&lt;object type=&quot;5&quot; unique_id=&quot;11038&quot;&gt;&lt;property id=&quot;20149&quot; value=&quot;Hakan BOSTANCI&quot;/&gt;&lt;property id=&quot;20150&quot; value=&quot;Yrd. Doç. Dr.&quot;/&gt;&lt;property id=&quot;20153&quot; value=&quot;hbostanci@karabuk.edu.tr&quot;/&gt;&lt;/object&gt;&lt;object type=&quot;5&quot; unique_id=&quot;11039&quot;&gt;&lt;property id=&quot;20149&quot; value=&quot;Haldun ABDULLAH&quot;/&gt;&lt;property id=&quot;20150&quot; value=&quot;Prof. Dr.&quot;/&gt;&lt;property id=&quot;20153&quot; value=&quot;ha.abdullah@karabuk.edu.tr&quot;/&gt;&lt;/object&gt;&lt;object type=&quot;5&quot; unique_id=&quot;11040&quot;&gt;&lt;property id=&quot;20149&quot; value=&quot;Halim AKBULUT&quot;/&gt;&lt;property id=&quot;20150&quot; value=&quot;Yrd. Doç. Dr.&quot;/&gt;&lt;/object&gt;&lt;object type=&quot;5&quot; unique_id=&quot;11041&quot;&gt;&lt;property id=&quot;20149&quot; value=&quot;Hüseyin DEMİREL&quot;/&gt;&lt;property id=&quot;20150&quot; value=&quot;Yrd. Doç. Dr.&quot;/&gt;&lt;property id=&quot;20153&quot; value=&quot;hdemirel@karabuk.edu.tr&quot;/&gt;&lt;/object&gt;&lt;object type=&quot;5&quot; unique_id=&quot;11042&quot;&gt;&lt;property id=&quot;20149&quot; value=&quot;Mesut GÜL&quot;/&gt;&lt;property id=&quot;20150&quot; value=&quot;Öğr. Gör.&quot;/&gt;&lt;property id=&quot;20153&quot; value=&quot;mesutgul@karabuk.edu.tr&quot;/&gt;&lt;/object&gt;&lt;object type=&quot;5&quot; unique_id=&quot;11043&quot;&gt;&lt;property id=&quot;20149&quot; value=&quot;Murat DÜZ&quot;/&gt;&lt;property id=&quot;20150&quot; value=&quot;Yrd. Doç. Dr.&quot;/&gt;&lt;/object&gt;&lt;object type=&quot;5&quot; unique_id=&quot;11044&quot;&gt;&lt;property id=&quot;20149&quot; value=&quot;Murat ETÖZ&quot;/&gt;&lt;property id=&quot;20150&quot; value=&quot;Yrd. Doç. Dr.&quot;/&gt;&lt;property id=&quot;20153&quot; value=&quot;muratetoz@karabuk.edu.tr&quot;/&gt;&lt;/object&gt;&lt;object type=&quot;5&quot; unique_id=&quot;11045&quot;&gt;&lt;property id=&quot;20149&quot; value=&quot;Murat KOŞAR&quot;/&gt;&lt;property id=&quot;20150&quot; value=&quot;Öğr. Gör.&quot;/&gt;&lt;/object&gt;&lt;object type=&quot;5&quot; unique_id=&quot;11046&quot;&gt;&lt;property id=&quot;20149&quot; value=&quot;Mustafa YILDIRIM&quot;/&gt;&lt;property id=&quot;20150&quot; value=&quot;Öğr. Gör.&quot;/&gt;&lt;/object&gt;&lt;object type=&quot;5&quot; unique_id=&quot;11047&quot;&gt;&lt;property id=&quot;20149&quot; value=&quot;Nihan ALCA&quot;/&gt;&lt;property id=&quot;20150&quot; value=&quot;Okt.&quot;/&gt;&lt;property id=&quot;20153&quot; value=&quot;nihanalca@karabuk.edu.tr&quot;/&gt;&lt;/object&gt;&lt;object type=&quot;5&quot; unique_id=&quot;11048&quot;&gt;&lt;property id=&quot;20149&quot; value=&quot;Sami AĞAOĞLU&quot;/&gt;&lt;property id=&quot;20150&quot; value=&quot;Yrd. Doç. Dr.&quot;/&gt;&lt;/object&gt;&lt;object type=&quot;5&quot; unique_id=&quot;11049&quot;&gt;&lt;property id=&quot;20149&quot; value=&quot;Nil ORHAN ERTAŞ&quot;/&gt;&lt;property id=&quot;20150&quot; value=&quot;Yrd. Doç. Dr.&quot;/&gt;&lt;/object&gt;&lt;object type=&quot;5&quot; unique_id=&quot;11050&quot;&gt;&lt;property id=&quot;20149&quot; value=&quot;Nurgün KOÇ&quot;/&gt;&lt;property id=&quot;20150&quot; value=&quot;Yrd. Doç.&quot;/&gt;&lt;/object&gt;&lt;object type=&quot;5&quot; unique_id=&quot;11051&quot;&gt;&lt;property id=&quot;20149&quot; value=&quot;Oğuz DİKER&quot;/&gt;&lt;property id=&quot;20150&quot; value=&quot;Öğr. Gör.&quot;/&gt;&lt;/object&gt;&lt;object type=&quot;5&quot; unique_id=&quot;11052&quot;&gt;&lt;property id=&quot;20149&quot; value=&quot;Öğr. Gör. Selahattin ALTAN&quot;/&gt;&lt;property id=&quot;20153&quot; value=&quot;saltan@karabuk.edu.tr&quot;/&gt;&lt;/object&gt;&lt;object type=&quot;5&quot; unique_id=&quot;11053&quot;&gt;&lt;property id=&quot;20149&quot; value=&quot;Ömer DULKADİR&quot;/&gt;&lt;property id=&quot;20150&quot; value=&quot;Öğr. Gör.&quot;/&gt;&lt;/object&gt;&lt;object type=&quot;5&quot; unique_id=&quot;11054&quot;&gt;&lt;property id=&quot;20149&quot; value=&quot;Yusuf KURTGÖZ&quot;/&gt;&lt;property id=&quot;20150&quot; value=&quot;Öğr. Gör.&quot;/&gt;&lt;/object&gt;&lt;object type=&quot;5&quot; unique_id=&quot;11055&quot;&gt;&lt;property id=&quot;20149&quot; value=&quot;Ömer SARVAN&quot;/&gt;&lt;property id=&quot;20150&quot; value=&quot;Yrd. Doç. Dr.&quot;/&gt;&lt;property id=&quot;20153&quot; value=&quot;osarvan@karabuk.edu.tr&quot;/&gt;&lt;/object&gt;&lt;object type=&quot;5&quot; unique_id=&quot;11056&quot;&gt;&lt;property id=&quot;20149&quot; value=&quot;Yasemin IŞIK&quot;/&gt;&lt;property id=&quot;20150&quot; value=&quot;Arş. Gör.&quot;/&gt;&lt;property id=&quot;20153&quot; value=&quot;i.yasemin@karabuk.edu.tr&quot;/&gt;&lt;/object&gt;&lt;/object&gt;&lt;/object&gt;&lt;/database&gt;"/>
  <p:tag name="MMPROD_TAG_VCONFIG" val="PD94bWwgdmVyc2lvbj0iMS4wIiBlbmNvZGluZz0iVVRGLTgiPz4NCjxjb25maWd1cmF0aW9uPg0KCTxicmFuZGluZz4NCgkJPHVpZm9udCBuYW1lPSJGT05UX05PVEVTX1RFWFQiIHZhbHVlPSJWZXJkYW5hLDksZmFsc2UsZmFsc2UsZmFsc2UiLz4NCgk8L2JyYW5kaW5nPg0KCTxjb2xvcnM+DQoJCTx1aWNvbG9yIG5hbWU9InByaW1hcnkiIHZhbHVlPSIweDY2NjY2NiIvPg0KCQk8dWljb2xvciBuYW1lPSJnbG93IiB2YWx1ZT0iMHgzNUQzMzQiLz4NCgkJPHVpY29sb3IgbmFtZT0idGV4dCIgdmFsdWU9IjB4RkZGRkZGIi8+DQoJCTx1aWNvbG9yIG5hbWU9ImxpZ2h0IiB2YWx1ZT0iMHg0ODQ4NDgiLz4NCgkJPHVpY29sb3IgbmFtZT0ic2hhZG93IiB2YWx1ZT0iMHgwMDAwMDAiLz4NCgkJPHVpY29sb3IgbmFtZT0iYmFja2dyb3VuZCIgdmFsdWU9IjB4NUY1RjU4Ii8+DQoJPC9jb2xvcnM+DQoJPGxheW91dD4NCgkJPHVpc2hvdyBuYW1lPSJwcmVzZW50YXRpb250aXRsZSIgdmFsdWU9InRydWUiLz4NCgkJPHVpc2hvdyBuYW1lPSJwcmVzZW50ZXJwaG90byIgdmFsdWU9ImZhbHNlIi8+DQoJCTx1aXNob3cgbmFtZT0icHJlc2VudGVybmFtZSIgdmFsdWU9InRydWUiLz4NCgkJPHVpc2hvdyBuYW1lPSJwcmVzZW50ZXJ0aXRsZSIgdmFsdWU9InRydWUiLz4NCgkJPHVpc2hvdyBuYW1lPSJwcmVzZW50ZXJlbWFpbCIgdmFsdWU9InRydWUiLz4NCgkJPHVpc2hvdyBuYW1lPSJwcmVzZW50ZXJiaW8iIHZhbHVlPSJmYWxzZSIvPg0KCQk8dWlzaG93IG5hbWU9ImNvbXBhbnlsb2dvIiB2YWx1ZT0iZmFsc2UiLz4NCgkJPHVpc2hvdyBuYW1lPSJzaWRlYmFyIiB2YWx1ZT0idHJ1ZSIvPg0KCQk8dWlzaG93IG5hbWU9Im91dGxpbmUiIHZhbHVlPSJ0cnVlIi8+DQoJCTx1aXNob3cgbmFtZT0idGh1bWJuYWlsIiB2YWx1ZT0idHJ1ZSIvPg0KCQk8dWlzaG93IG5hbWU9Im5vdGVzIiB2YWx1ZT0idHJ1ZSIvPg0KCQk8dWlzaG93IG5hbWU9InNlYXJjaCIgdmFsdWU9InRydWUiLz4NCgkJPHVpc2hvdyBuYW1lPSJxdWl6IiB2YWx1ZT0idHJ1ZSIvPg0KCQk8dWlzaG93IG5hbWU9ImF0dGFjaG1lbnRzIiB2YWx1ZT0idHJ1ZSIvPg0KCQk8dWlzaG93IG5hbWU9InV0aWxzIiB2YWx1ZT0idHJ1ZSIvPg0KCQk8dWlzaG93IG5hbWU9InZvbHVtZSIgdmFsdWU9InRydWUiLz4NCgkJPHVpc2hvdyBuYW1lPSJwbGF5YmFyIiB2YWx1ZT0idHJ1ZSIvPg0KCQk8dWlzaG93IG5hbWU9InRhbGtpbmdoZWFkIiB2YWx1ZT0idHJ1ZSIvPg0KCQk8dWlzaG93IG5hbWU9InNpZGViYXJvbnJpZ2h0IiB2YWx1ZT0iZmFsc2UiLz4NCgkJPHVpc2hvdyBuYW1lPSJ2aWV3Y2hhbmdlIiB2YWx1ZT0idHJ1ZSIvPg0KCQk8dWlzaG93IG5hbWU9ImFsd2F5c1NjcnVuY2giIHZhbHVlPSJmYWxzZSIvPg0KCQk8dWlzaG93IG5hbWU9ImluaXRpYWxkaXNwbGF5bW9kZWlzbm9ybWFsIiB2YWx1ZT0idHJ1ZSIvPg0KCQk8dWlyZXBsYWNlIG5hbWU9ImxvZ28iIHZhbHVlPSIiLz4NCgkJPHVpcmVwbGFjZSBuYW1lPSJiZ2ltYWdlIiB2YWx1ZT0iIi8+DQoJCTx1aXJlcGxhY2UgbmFtZT0iaW5pdGlhbHRhYiIgdmFsdWU9Im91dGxpbmUiLz4NCgk8L2xheW91dD4NCgk8bGFuZ3VhZ2UgaWQ9ImVuIj4NCgkJPCEtLSBmb3JtYXQgZm9yIHVpZm9udCB2YWx1ZSBpcyAiZm9udCxzaXplLGlzYm9sZCxpc2l0YWxpYyxpc3NoYWRvd2VkIiAtLT4NCgkJPHVpZm9udCBuYW1lPSJGT05UX1FVSVpaSU5HIiB2YWx1ZT0iVmVyZGFuYSw5LGZhbHNlLGZhbHNlLGZhbHNlIi8+DQoJCTx1aWZvbnQgbmFtZT0iRk9OVF9TQ1JVQlNUQVRVUyIgdmFsdWU9IlZlcmRhbmEsOSx0cnVlLGZhbHNlLHRydWUiLz4NCgkJPHVpZm9udCBuYW1lPSJGT05UX1NDUlVCVElNRSIgdmFsdWU9IlZlcmRhbmEsOSxmYWxzZSxmYWxzZSx0cnVlIi8+DQoJCTx1aWZvbnQgbmFtZT0iRk9OVF9FTEFQU0VEVElNRSIgdmFsdWU9IlZlcmRhbmEsOSx0cnVlLGZhbHNlLHRydWUiLz4NCgkJPHVpZm9udCBuYW1lPSJGT05UX1VUSUxTTUVOVSIgdmFsdWU9IlZlcmRhbmEsOSx0cnVlLGZhbHNlLGZhbHNlIi8+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DQoJCTx1aWZvbnQgbmFtZT0iRk9OVF9QUkVTRU5URVJUSVRMRSIgdmFsdWU9IlZlcmRhbmEsMTAsZmFsc2UsZmFsc2UsdHJ1ZSIvPg0KCQk8dWlmb250IG5hbWU9IkZPTlRfQklPQlROIiB2YWx1ZT0iVmVyZGFuYSwxMCxmYWxzZSxmYWxzZSx0cnVlIi8+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DQoJCTx1aWZvbnQgbmFtZT0iRk9OVF9RVUlaUE9EX1FVSVpfUVVFU1RJT05fQ09VTlRfVkFMVUUiIHZhbHVlPSJWZXJkYW5hLDksdHJ1ZSxmYWxzZSx0cnVlIi8+DQoJCTx1aWZvbnQgbmFtZT0iRk9OVF9RVUlaUE9EX1FVSVpfUVVFU1RJT05fQVRURU1QVEVEIiB2YWx1ZT0iVmVyZGFuYSw5LGZhbHNlLGZhbHNlLHRydWUiLz4NCgkJPHVpZm9udCBuYW1lPSJGT05UX1FVSVpQT0RfUVVJWl9RVUVTVElPTl9BVFRFTVBURURfVkFMVUUiIHZhbHVlPSJWZXJkYW5hLDksdHJ1ZSxmYWxzZSx0cnVlIi8+DQoJCTx1aWZvbnQgbmFtZT0iRk9OVF9RVUlaUE9EX1FVSVpfU0NPUkVfVEFHIiB2YWx1ZT0iVmVyZGFuYSwxMSx0cnVlLGZhbHNlLHRydWUiLz4NCgkJPHVpZm9udCBuYW1lPSJGT05UX1FVSVpQT0RfUVVJWl9TQ09SRSIgdmFsdWU9IlZlcmRhbmEsOSxmYWxzZSxmYWxzZSx0cnVlIi8+DQoJCTx1aWZvbnQgbmFtZT0iRk9OVF9RVUlaUE9EX1FVSVpfU0NPUkVfVkFMVUUiIHZhbHVlPSJWZXJkYW5hLDksdHJ1ZSxmYWxzZSx0cnVlIi8+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DQoJCTx1aWZvbnQgbmFtZT0iRk9OVF9RVUlaUE9EX1FVSVpfUEFTU1NDT1JFX1ZBTFVFIiB2YWx1ZT0iVmVyZGFuYSw5LHRydWUsZmFsc2UsdHJ1ZSIvPg0KCQk8IS0tIHVpdGV4dCAtLT4NCgkJPCEtLSBzdWJzdGl0dXRpb246ICVuID09IHNsaWRlIG51bWJlciAtLT4NCgkJPHVpdGV4dCBuYW1lPSJVTk5BTUVEU0xJREVUSVRMRSIgdmFsdWU9IlNsaWRlICVuIi8+DQoJCTwhLS0gc3Vic3RpdHV0aW9uOiAlbiA9PSBzbGlkZSBudW1iZXIgLS0+DQoJCTwhLS0gc3Vic3RpdHV0aW9uOiAldCA9PSB0b3RhbCBzbGlkZSBjb3VudCAtLT4NCgkJPHVpdGV4dCBuYW1lPSJTQ1JVQkJBUlNUQVRVU19TTElERUlORk8iIHZhbHVlPSJTbGlkZSAlbiAvICV0IHwgIi8+DQoJCTx1aXRleHQgbmFtZT0iU0NSVUJCQVJTVEFUVVNfU1RPUFBFRCIgdmFsdWU9IlN0b3BwZWQiLz4NCgkJPHVpdGV4dCBuYW1lPSJTQ1JVQkJBUlNUQVRVU19QTEFZSU5HIiB2YWx1ZT0iUGxheWluZyIvPg0KCQk8dWl0ZXh0IG5hbWU9IlNDUlVCQkFSU1RBVFVTX05PQVVESU8iIHZhbHVlPSJObyBBdWRpbyIvPg0KCQk8dWl0ZXh0IG5hbWU9IlNDUlVCQkFSU1RBVFVTX1ZJRFBMQVlJTkciIHZhbHVlPSJWaWRlbyBQbGF5aW5nIi8+DQoJCTx1aXRleHQgbmFtZT0iU0NSVUJCQVJTVEFUVVNfTE9BRElORyIgdmFsdWU9IkxvYWRpbmciLz4NCgkJPHVpdGV4dCBuYW1lPSJTQ1JVQkJBUlNUQVRVU19CVUZGRVJJTkciIHZhbHVlPSJCdWZmZXJpbmciLz4NCgkJPHVpdGV4dCBuYW1lPSJTQ1JVQkJBUlNUQVRVU19RVUVTVElPTiIgdmFsdWU9IkFuc3dlciBRdWVzdGlvbiIvPg0KCQk8dWl0ZXh0IG5hbWU9IlNDUlVCQkFSU1RBVFVTX1JFVklFV1FVSVoiIHZhbHVlPSJSZXZpZXdpbmcgUXVpeiIvPg0KCQk8IS0tIHN1YnN0aXR1dGlvbjogJW0gPT0gbWludXRlcyByZW1haW5pbmcgLS0+DQoJCTwhLS0gc3Vic3RpdHV0aW9uOiAlcyA9PSBzZWNvbmRzIHJlbWFpbmluZyAtLT4NCgkJPHVpdGV4dCBuYW1lPSJFTEFQU0VEIiB2YWx1ZT0iJW0gTWludXRlcyAlcyBTZWNvbmRzIFJlbWFpbmluZyIvPg0KCQk8dWl0ZXh0IG5hbWU9Ik5PVEZPVU5EIiB2YWx1ZT0iTm90aGluZyBGb3VuZCIvPg0KCQk8dWl0ZXh0IG5hbWU9IkFUVEFDSE1FTlRTIiB2YWx1ZT0iQXR0YWNobWVudHMiLz4NCgkJPCEtLSBzdWJzdGl0dXRpb246ICVwID09IGN1cnJlbnQgc3BlYWtlcidzIHRpdGxlIC0tPg0KCQk8dWl0ZXh0IG5hbWU9IkJJT1dJTl9USVRMRSIgdmFsdWU9IkJpbzogJXAiLz4NCgkJPHVpdGV4dCBuYW1lPSJCSU9CVE5fVElUTEUiIHZhbHVlPSJCaW8iLz4NCgkJPHVpdGV4dCBuYW1lPSJESVZJREVSQlROX1RJVExFIiB2YWx1ZT0ifCIvPg0KCQk8dWl0ZXh0IG5hbWU9IkNPTlRBQ1RCVE5fVElUTEUiIHZhbHVlPSJDb250YWN0Ii8+DQoJCTx1aXRleHQgbmFtZT0iVEFCX1FVSVoiIHZhbHVlPSJRdWl6Ii8+DQoJCTx1aXRleHQgbmFtZT0iVEFCX09VVExJTkUiIHZhbHVlPSJPdXRsaW5lIi8+DQoJCTx1aXRleHQgbmFtZT0iVEFCX1RIVU1CIiB2YWx1ZT0iVGh1bWIiLz4NCgkJPHVpdGV4dCBuYW1lPSJUQUJfTk9URVMiIHZhbHVlPSJOb3RlcyIvPg0KCQk8dWl0ZXh0IG5hbWU9IlRBQl9TRUFSQ0giIHZhbHVlPSJTZWFyY2giLz4NCgkJPHVpdGV4dCBuYW1lPSJTTElERV9IRUFESU5HIiB2YWx1ZT0iU2xpZGUgVGl0bGUiLz4NCgkJPHVpdGV4dCBuYW1lPSJEVVJBVElPTl9IRUFESU5HIiB2YWx1ZT0iRHVyYXRpb24iLz4NCgkJPHVpdGV4dCBuYW1lPSJTRUFSQ0hfSEVBRElORyIgdmFsdWU9IlNlYXJjaCBmb3IgdGV4dDoiLz4NCgkJPHVpdGV4dCBuYW1lPSJUSFVNQl9IRUFESU5HIiB2YWx1ZT0iU2xpZGUiLz4NCgkJPHVpdGV4dCBuYW1lPSJUSFVNQl9JTkZPIiB2YWx1ZT0iU2xpZGUgVGl0bGUvRHVyYXRpb24iLz4NCgkJPHVpdGV4dCBuYW1lPSJBVFRBQ0hOQU1FX0hFQURJTkciIHZhbHVlPSJGaWxlIE5hbWUiLz4NCgkJPHVpdGV4dCBuYW1lPSJBVFRBQ0hTSVpFX0hFQURJTkciIHZhbHVlPSJTaXplIi8+DQoJCTx1aXRleHQgbmFtZT0iU0xJREVfTk9URVMiIHZhbHVlPSJTbGlkZSBOb3RlcyIvPg0KCQk8IS0tcXVpeiBwb2QgYW5kIG1lc3NhZ2UgYm94IHRleHRzLS0+DQoJCTx1aXRleHQgbmFtZT0iUVVJWlBPRF9RVUlaX0FUVEVNUFQiIHZhbHVlPSJRdWl6IEF0dGVtcHQ6Ii8+DQoJCTx1aXRleHQgbmFtZT0iUVVJWlBPRF9RVUlaX0FUVEVNUFRfVkFMVUUiIHZhbHVlPSIlbiBvZiAldCIvPg0KCQk8dWl0ZXh0IG5hbWU9IlFVSVpQT0RfUVVJWl9TQ09SRSIgdmFsdWU9IlNjb3JlZDoiLz4NCgkJPHVpdGV4dCBuYW1lPSJRVUlaUE9EX1FVSVpfUEFTU1NDT1JFIiB2YWx1ZT0iUGFzc2luZyBTY29yZToiLz4NCgkJPHVpdGV4dCBuYW1lPSJRVUlaUE9EX1FVSVpfTUFYU0NPUkUiIHZhbHVlPSJNYXggU2NvcmU6Ii8+DQoJCTx1aXRleHQgbmFtZT0iUVVJWlBPRF9RVUVTQVRNUFRfU1RSIiB2YWx1ZT0iQXR0ZW1wdDogJW4gb2YgJXQiLz4NCgkJPHVpdGV4dCBuYW1lPSJRVUlaUE9EX1FVRVNUWVBFX1NUUiIgdmFsdWU9IlR5cGU6ICVzIi8+DQoJCTx1aXRleHQgbmFtZT0iUVVJWlBPRF9RVUVTVFlQRV9HUkQiIHZhbHVlPSJHcmFkZWQiLz4NCgkJPHVpdGV4dCBuYW1lPSJRVUlaUE9EX1FVRVNUWVBFX1NWWSIgdmFsdWU9IlN1cnZleSIvPg0KCQk8dWl0ZXh0IG5hbWU9IlFVSVpQT0RfUVVJWkFUTVBUX0lORiIgdmFsdWU9IkluZmluaXRlIi8+DQoJCTx1aXRleHQgbmFtZT0iUVVJWlBPRF9RVUVTQVRNUFRfSU5GIiB2YWx1ZT0iSW5maW5pdGUiLz4NCgkJPHVpdGV4dCBuYW1lPSJXQVJOSU5HTVNHX1lFU1NUUklORyIgdmFsdWU9IlllcyIvPg0KCQk8dWl0ZXh0IG5hbWU9IldBUk5JTkdNU0dfTk9TVFJJTkciIHZhbHVlPSJObyIvPg0KCQk8dWl0ZXh0IG5hbWU9IldBUk5JTkdNU0dfVElUTEVTVFJJTkciIHZhbHVlPSJRdWl6IE5hdmlnYXRpb24gV2FybmluZyIvPg0KCQk8dWl0ZXh0IG5hbWU9IldBUk5JTkdNU0dfTVNHU1RSSU5HIiB2YWx1ZT0iVGhlcmUgYXJlIHVuLWF0dGVtcHRlZCBxdWVzdGlvbnMgaW4gdGhpcyBRdWl6LiYjeEE7JiN4QTtDbGlja2luZyBZZXMgd2lsbCB0YWtlIHlvdSBvdXQgb2YgdGhlIFF1aXouIENsaWNrIE5vIHRvIGNvbnRpbnVlIHRoZSBRdWl6LiIvPg0KCQk8dWl0ZXh0IG5hbWU9IklORk9STUFUSU9OX0gyNjRfRkxBU0hQTEFZRVIiIHZhbHVlPSJUaGUgY3VycmVudCB2ZXJzaW9uIG9mIEZsYXNoIFBsYXllciBpbnN0YWxsZWQgb24geW91ciBtYWNoaW5lIGRvZXMgbm90IHN1cHBvcnQgdGhpcyB2aWRlby4gQ2xpY2sgb24gdGhlIHZpZGVvIGFyZWEgdG8gZG93bmxvYWQgdGhlIGxhdGVzdCBGbGFzaCBQbGF5ZXIuIi8+DQoJCTwhLS0gc3Vic3RpdHV0aW9uOiAlcCA9PSBwcmVzZW50YXRpb24gdGl0bGUgLS0+DQoJCTwhLS0gc3Vic3RpdHV0aW9uOiAlcyA9PSBzbGlkZSB0aXRsZSAtLT4NCgkJPCEtLSBzdWJzdGl0dXRpb246ICVuID09IHNsaWRlIG51bWJlciAtLT4NCgkJPHVpdGV4dCBuYW1lPSJCT09LTUFSSyIgdmFsdWU9IkFkb2JlIFByZXNlbnRlciAtICVwIi8+DQoJCTwhLS0gc3Vic3RpdHV0aW9uOiAlcCA9PSBwcmVzZW50YXRpb24gdGl0bGUgLS0+DQoJCTwhLS0gc3Vic3RpdHV0aW9uOiAlcyA9PSBzbGlkZSB0aXRsZSAtLT4NCgkJPCEtLSBzdWJzdGl0dXRpb246ICVuID09IHNsaWRlIG51bWJlciAtLT4NCgkJPHVpdGV4dCBuYW1lPSJCT09LTUFSS1NMSURFIiB2YWx1ZT0iQWRvYmUgUHJlc2VudGVyIC0gJXAgJXMiLz4NCgkJPHVpdGV4dCBuYW1lPSJTSE9XU0lERUJBUiIgdmFsdWU9IlNob3cgc2lkZWJhciB0byBwYXJ0aWNpcGFudHMiLz4NCgkJPHVpdGV4dCBuYW1lPSJNVVRFIiB2YWx1ZT0iTXV0ZSIvPg0KCQk8dWl0ZXh0IG5hbWU9IkRPQ1dSQVBfVElUTEUiIHZhbHVlPSJQcmVzZW50ZXIgRmlsZSBBdHRhY2htZW50Ii8+DQoJCTx1aXRleHQgbmFtZT0iRE9DV1JBUF9NU0ciIHZhbHVlPSJTYXZlIHRvIE15IENvbXB1dGVyIi8+DQoJCTx1aXRleHQgbmFtZT0iRE9DV1JBUF9QUk9NUFQiIHZhbHVlPSJDbGljayB0byBEb3dubG9hZCIvPg0KCTwvbGFuZ3VhZ2U+DQoJPGxhbmd1YWdlIGlkPSJkZSI+DQoJCTwhLS0gZm9ybWF0IGZvciB1aWZvbnQgdmFsdWUgaXMgImZvbnQsc2l6ZSxpc2JvbGQsaXNpdGFsaWMsaXNzaGFkb3dlZCIgLS0+DQoJCTx1aWZvbnQgbmFtZT0iRk9OVF9RVUlaWklORyIgdmFsdWU9IlZlcmRhbmEsOSxmYWxzZSxmYWxzZSxmYWxzZSIvPg0KCQk8dWlmb250IG5hbWU9IkZPTlRfU0NSVUJTVEFUVVMiIHZhbHVlPSJWZXJkYW5hLDksdHJ1ZSxmYWxzZSx0cnVlIi8+DQoJCTx1aWZvbnQgbmFtZT0iRk9OVF9TQ1JVQlRJTUUiIHZhbHVlPSJWZXJkYW5hLDksZmFsc2UsZmFsc2UsdHJ1ZSIvPg0KCQk8dWlmb250IG5hbWU9IkZPTlRfRUxBUFNFRFRJTUUiIHZhbHVlPSJWZXJkYW5hLDksdHJ1ZSxmYWxzZSx0cnVlIi8+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DQoJCTx1aWZvbnQgbmFtZT0iRk9OVF9PVVRMSU5FIiB2YWx1ZT0iVmVyZGFuYSwxMSxmYWxzZSxmYWxzZSx0cnVlIi8+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DQoJCTx1aWZvbnQgbmFtZT0iRk9OVF9XSU5USVRMRSIgdmFsdWU9IlZlcmRhbmEsOSxmYWxzZSxmYWxzZSx0cnVlIi8+DQoJCTx1aWZvbnQgbmFtZT0iRk9OVF9BVFRBQ0hNRU5UUyIgdmFsdWU9IlZlcmRhbmEsMTEsZmFsc2UsZmFsc2UsdHJ1ZSIvPg0KCQk8IS0tcXVpeiBwb2QgYW5kIG1lc3NhZ2UgYm94IHRleHQgZm9udHMtLT4NCgkJPHVpZm9udCBuYW1lPSJGT05UX01TR0JPWF9XSU5USVRMRSIgdmFsdWU9IlZlcmRhbmEsMTEsdHJ1ZSxmYWxzZSx0cnVlIi8+DQoJCTx1aWZvbnQgbmFtZT0iRk9OVF9NU0dCT1hfTVNHIiB2YWx1ZT0iVmVyZGFuYSwxMSxmYWxzZSxmYWxzZSx0cnVlIi8+DQoJCTx1aWZvbnQgbmFtZT0iRk9OVF9NU0dCT1hfT1BUSU9OUyIgdmFsdWU9IlZlcmRhbmEsOSx0cnVlLGZhbHNlLHRydWUiLz4NCgkJPHVpZm9udCBuYW1lPSJGT05UX1FVSVpQT0RfUVVJWl9USVRMRSIgdmFsdWU9IlZlcmRhbmEsMTEsdHJ1ZSxmYWxzZSx0cnVlIi8+DQoJCTx1aWZvbnQgbmFtZT0iRk9OVF9RVUlaUE9EX1FVSVpfQVRURU1QVCIgdmFsdWU9IlZlcmRhbmEsOSxmYWxzZSxmYWxzZSx0cnVlIi8+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DQoJCTx1aWZvbnQgbmFtZT0iRk9OVF9RVUlaUE9EX1FVRVNUSU9OX0FUVEVNUFRfVkFMVUUiIHZhbHVlPSJWZXJkYW5hLDksdHJ1ZSxmYWxzZSx0cnVlIi8+DQoJCTx1aWZvbnQgbmFtZT0iRk9OVF9RVUlaUE9EX1FVRVNUSU9OX1RBRyIgdmFsdWU9IlZlcmRhbmEsMTEsdHJ1ZSxmYWxzZSx0cnVlIi8+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DQoJCTx1aWZvbnQgbmFtZT0iRk9OVF9RVUlaUE9EX1FVSVpfUVVFU1RJT05fQVRURU1QVEVEX1ZBTFVFIiB2YWx1ZT0iVmVyZGFuYSw5LHRydWUsZmFsc2UsdHJ1ZSIvPg0KCQk8dWlmb250IG5hbWU9IkZPTlRfUVVJWlBPRF9RVUlaX1NDT1JFX1RBRyIgdmFsdWU9IlZlcmRhbmEsMTEsdHJ1ZSxmYWxzZSx0cnVlIi8+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DQoJCTwhLS0gc3Vic3RpdHV0aW9uOiAlbiA9PSBzbGlkZSBudW1iZXIgLS0+DQoJCTx1aXRleHQgbmFtZT0iVU5OQU1FRFNMSURFVElUTEUiIHZhbHVlPSJGb2xpZSAlbiIvPg0KCQk8IS0tIHN1YnN0aXR1dGlvbjogJW4gPT0gc2xpZGUgbnVtYmVyIC0tPg0KCQk8IS0tIHN1YnN0aXR1dGlvbjogJXQgPT0gdG90YWwgc2xpZGUgY291bnQgLS0+DQoJCTx1aXRleHQgbmFtZT0iU0NSVUJCQVJTVEFUVVNfU0xJREVJTkZPIiB2YWx1ZT0iRm9saWUgJW4gLyAldCB8ICIvPg0KCQk8dWl0ZXh0IG5hbWU9IlNDUlVCQkFSU1RBVFVTX1NUT1BQRUQiIHZhbHVlPSJCZWVuZGV0Ii8+DQoJCTx1aXRleHQgbmFtZT0iU0NSVUJCQVJTVEFUVVNfUExBWUlORyIgdmFsdWU9IldpZWRlcmdhYmUiLz4NCgkJPHVpdGV4dCBuYW1lPSJTQ1JVQkJBUlNUQVRVU19OT0FVRElPIiB2YWx1ZT0iS2VpbiBBdWRpbyIvPg0KCQk8dWl0ZXh0IG5hbWU9IlNDUlVCQkFSU1RBVFVTX1ZJRFBMQVlJTkciIHZhbHVlPSJWaWRlbyB3aXJkIGFiZ2VzcGllbHQiLz4NCgkJPHVpdGV4dCBuYW1lPSJTQ1JVQkJBUlNUQVRVU19MT0FESU5HIiB2YWx1ZT0iTGFkZW4iLz4NCgkJPHVpdGV4dCBuYW1lPSJTQ1JVQkJBUlNUQVRVU19CVUZGRVJJTkciIHZhbHVlPSJQdWZmZXJuIi8+DQoJCTx1aXRleHQgbmFtZT0iU0NSVUJCQVJTVEFUVVNfUVVFU1RJT04iIHZhbHVlPSJGcmFnZSBiZWFudHdvcnRlbiIvPg0KCQk8dWl0ZXh0IG5hbWU9IlNDUlVCQkFSU1RBVFVTX1JFVklFV1FVSVoiIHZhbHVlPSJOb2NobWFscyBkdXJjaHNlaGVuIi8+DQoJCTwhLS0gc3Vic3RpdHV0aW9uOiAlbSA9PSBtaW51dGVzIHJlbWFpbmluZyAtLT4NCgkJPCEtLSBzdWJzdGl0dXRpb246ICVzID09IHNlY29uZHMgcmVtYWluaW5nIC0tPg0KCQk8dWl0ZXh0IG5hbWU9IkVMQVBTRUQiIHZhbHVlPSJSZXN0ZGF1ZXI6ICVtIE1pbnV0ZW4gJXMgU2VrdW5kZW4iLz4NCgkJPHVpdGV4dCBuYW1lPSJOT1RGT1VORCIgdmFsdWU9Ik5pY2h0cyBnZWZ1bmRlbiIvPg0KCQk8dWl0ZXh0IG5hbWU9IkFUVEFDSE1FTlRTIiB2YWx1ZT0iQW5sYWdlbiIvPg0KCQk8IS0tIHN1YnN0aXR1dGlvbjogJXAgPT0gY3VycmVudCBzcGVha2VyJ3MgdGl0bGUgLS0+DQoJCTx1aXRleHQgbmFtZT0iQklPV0lOX1RJVExFIiB2YWx1ZT0iU3ByZWNoZXI6ICVwIi8+DQoJCTx1aXRleHQgbmFtZT0iQklPQlROX1RJVExFIiB2YWx1ZT0iU3ByZWNoZXIiLz4NCgkJPHVpdGV4dCBuYW1lPSJESVZJREVSQlROX1RJVExFIiB2YWx1ZT0ifCIvPg0KCQk8dWl0ZXh0IG5hbWU9IkNPTlRBQ1RCVE5fVElUTEUiIHZhbHVlPSJLb250YWt0Ii8+DQoJCTx1aXRleHQgbmFtZT0iVEFCX1FVSVoiIHZhbHVlPSJRdWl6Ii8+DQoJCTx1aXRleHQgbmFtZT0iVEFCX09VVExJTkUiIHZhbHVlPSJTdHJ1a3R1ciIvPg0KCQk8dWl0ZXh0IG5hbWU9IlRBQl9USFVNQiIgdmFsdWU9Ik1pbmlhdHVyIi8+DQoJCTx1aXRleHQgbmFtZT0iVEFCX05PVEVTIiB2YWx1ZT0iTm90aXplbiIvPg0KCQk8dWl0ZXh0IG5hbWU9IlRBQl9TRUFSQ0giIHZhbHVlPSJTdWNoZW4iLz4NCgkJPHVpdGV4dCBuYW1lPSJTTElERV9IRUFESU5HIiB2YWx1ZT0iRm9saWVudGl0ZWwiLz4NCgkJPHVpdGV4dCBuYW1lPSJEVVJBVElPTl9IRUFESU5HIiB2YWx1ZT0iRGF1ZXIiLz4NCgkJPHVpdGV4dCBuYW1lPSJTRUFSQ0hfSEVBRElORyIgdmFsdWU9IlRleHQgc3VjaGVuOiIvPg0KCQk8dWl0ZXh0IG5hbWU9IlRIVU1CX0hFQURJTkciIHZhbHVlPSJGb2xpZSIvPg0KCQk8dWl0ZXh0IG5hbWU9IlRIVU1CX0lORk8iIHZhbHVlPSJGb2xpZW50aXRlbC9EYXVlciIvPg0KCQk8dWl0ZXh0IG5hbWU9IkFUVEFDSE5BTUVfSEVBRElORyIgdmFsdWU9IkRhdGVpbmFtZSIvPg0KCQk8dWl0ZXh0IG5hbWU9IkFUVEFDSFNJWkVfSEVBRElORyIgdmFsdWU9Ikdyw7bDn2UiLz4NCgkJPHVpdGV4dCBuYW1lPSJTTElERV9OT1RFUyIgdmFsdWU9IkZvbGllbm5vdGl6ZW4iLz4NCgkJPCEtLXF1aXogcG9kIGFuZCBtZXNzYWdlIGJveCB0ZXh0cy0tPg0KCQk8dWl0ZXh0IG5hbWU9IlFVSVpQT0RfUVVJWl9BVFRFTVBUIiB2YWx1ZT0iUXVpenZlcnN1Y2g6Ii8+DQoJCTx1aXRleHQgbmFtZT0iUVVJWlBPRF9RVUlaX0FUVEVNUFRfVkFMVUUiIHZhbHVlPSIlbiB2b24gJXQiLz4NCgkJPHVpdGV4dCBuYW1lPSJRVUlaUE9EX1FVSVpfU0NPUkUiIHZhbHVlPSJFcnJlaWNodDoiLz4NCgkJPHVpdGV4dCBuYW1lPSJRVUlaUE9EX1FVSVpfUEFTU1NDT1JFIiB2YWx1ZT0iTWluZGVzdHB1bmt0emFobDoiLz4NCgkJPHVpdGV4dCBuYW1lPSJRVUlaUE9EX1FVSVpfTUFYU0NPUkUiIHZhbHVlPSJNYXhpbWFsZSBQdW5rdHphaGw6Ii8+DQoJCTx1aXRleHQgbmFtZT0iUVVJWlBPRF9RVUVTQVRNUFRfU1RSIiB2YWx1ZT0iVmVyc3VjaDogJW4gdm9uICV0Ii8+DQoJCTx1aXRleHQgbmFtZT0iUVVJWlBPRF9RVUVTVFlQRV9TVFIiIHZhbHVlPSJUeXA6ICVzIi8+DQoJCTx1aXRleHQgbmFtZT0iUVVJWlBPRF9RVUVTVFlQRV9HUkQiIHZhbHVlPSJCZXdlcnRldCIvPg0KCQk8dWl0ZXh0IG5hbWU9IlFVSVpQT0RfUVVFU1RZUEVfU1ZZIiB2YWx1ZT0iVW1mcmFnZSIvPg0KCQk8dWl0ZXh0IG5hbWU9IlFVSVpQT0RfUVVJWkFUTVBUX0lORiIgdmFsdWU9IlVuZW5kbGljaCIvPg0KCQk8dWl0ZXh0IG5hbWU9IlFVSVpQT0RfUVVFU0FUTVBUX0lORiIgdmFsdWU9IlVuZW5kbGljaCIvPg0KCQk8dWl0ZXh0IG5hbWU9IldBUk5JTkdNU0dfWUVTU1RSSU5HIiB2YWx1ZT0iSmEiLz4NCgkJPHVpdGV4dCBuYW1lPSJXQVJOSU5HTVNHX05PU1RSSU5HIiB2YWx1ZT0iTmVpbiIvPg0KCQk8dWl0ZXh0IG5hbWU9IldBUk5JTkdNU0dfVElUTEVTVFJJTkciIHZhbHVlPSJRdWl6bmF2aWdhdGlvbnN3YXJudW5nIi8+DQoJCTx1aXRleHQgbmFtZT0iV0FSTklOR01TR19NU0dTVFJJTkciIHZhbHVlPSJJbiBkaWVzZW0gUXVpeiBnaWJ0IGVzIHVuYmVhbnR3b3J0ZXRlIEZyYWdlbi4mI3hBOyYjeEE7V2VubiBTaWUgYXVmICZxdW90O0phJnF1b3Q7IGtsaWNrZW4sIHdpcmQgZGFzIFF1aXogYmVlbmRldC4gS2xpY2tlbiBTaWUgYXVmICZxdW90O05laW4mcXVvdDssIHVtIG1pdCBkZW0gUXVpeiBmb3J0enVmYWhyZW4uIi8+DQoJCTx1aXRleHQgbmFtZT0iSU5GT1JNQVRJT05fSDI2NF9GTEFTSFBMQVlFUiIgdmFsdWU9IkRhcyBWaWRlbyB3aXJkIHZvbiBkZXIgbW9tZW50YW4gYXVmIGRpZXNlbSBDb21wdXRlciBpbnN0YWxsaWVydGVuIFZlcnNpb24gdm9uIEZsYXNoIFBsYXllciBuaWNodCB1bnRlcnN0w7x0enQuIEtsaWNrZW4gU2llIGF1ZiBkZW4gVmlkZW9iZXJlaWNoLCB1bSBkaWUgYWt0dWVsbGUgVmVyc2lvbiB2b24gRmxhc2ggUGxheWVyIGhlcnVudGVyenVsYWRlbi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RGVuIFRlaWxuZWhtZXJuIGRpZSBTZWl0ZW5sZWlzdGUgYW56ZWlnZW4iLz4NCgkJPHVpdGV4dCBuYW1lPSJNVVRFIiB2YWx1ZT0iVG9uIGF1cyIvPg0KCQk8dWl0ZXh0IG5hbWU9IkRPQ1dSQVBfVElUTEUiIHZhbHVlPSJQcmVzZW50ZXItQW5oYW5nIi8+DQoJCTx1aXRleHQgbmFtZT0iRE9DV1JBUF9NU0ciIHZhbHVlPSJBdWYgbWVpbmVtIEFyYmVpdHNwbGF0eiBzcGVpY2hlcm4iLz4NCgkJPHVpdGV4dCBuYW1lPSJET0NXUkFQX1BST01QVCIgdmFsdWU9Ilp1bSBIZXJ1bnRlcmxhZGVuIGtsaWNrZW4iLz4NCgk8L2xhbmd1YWdlPg0KCTxsYW5ndWFnZSBpZD0iZnI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DQoJCTx1aWZvbnQgbmFtZT0iRk9OVF9QUkVTRU5UQVRJT05OQU1FIiB2YWx1ZT0iVmVyZGFuYSwxNCxmYWxzZSxmYWxzZSx0cnVlIi8+DQoJCTx1aWZvbnQgbmFtZT0iRk9OVF9QUkVTRU5URVJOQU1FIiB2YWx1ZT0iVmVyZGFuYSwxMCx0cnVlLGZhbHNlLHRydWUiLz4NCgkJPHVpZm9udCBuYW1lPSJGT05UX1BSRVNFTlRFUlRJVExFIiB2YWx1ZT0iVmVyZGFuYSwxMCxmYWxzZSxmYWxzZSx0cnVlIi8+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DQoJCTx1aWZvbnQgbmFtZT0iRk9OVF9USFVNQiIgdmFsdWU9IlZlcmRhbmEsOSxmYWxzZSxmYWxzZSx0cnVlIi8+DQoJCTx1aWZvbnQgbmFtZT0iRk9OVF9CSU9XSU4iIHZhbHVlPSJWZXJkYW5hLDExLGZhbHNlLGZhbHNlLGZhbHNlIi8+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XF1aXogcG9kIGFuZCBtZXNzYWdlIGJveCB0ZXh0IGZvbnRzLS0+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DQoJCTx1aWZvbnQgbmFtZT0iRk9OVF9RVUlaUE9EX1FVRVNUSU9OX1NDT1JFIiB2YWx1ZT0iVmVyZGFuYSw5LGZhbHNlLGZhbHNlLHRydWUiLz4NCgkJPHVpZm9udCBuYW1lPSJGT05UX1FVSVpQT0RfUVVFU1RJT05fU0NPUkVfVkFMVUUiIHZhbHVlPSJWZXJkYW5hLDksdHJ1ZSxmYWxzZSx0cnVlIi8+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DQoJCTx1aWZvbnQgbmFtZT0iRk9OVF9RVUlaUE9EX1FVSVpfTUFYU0NPUkVfVkFMVUUiIHZhbHVlPSJWZXJkYW5hLDksdHJ1ZSxmYWxzZSx0cnVlIi8+DQoJCTx1aWZvbnQgbmFtZT0iRk9OVF9RVUlaUE9EX1FVSVpfUEFTU1NDT1JFIiB2YWx1ZT0iVmVyZGFuYSw5LGZhbHNlLGZhbHNlLHRydWUiLz4NCgkJPHVpZm9udCBuYW1lPSJGT05UX1FVSVpQT0RfUVVJWl9QQVNTU0NPUkVfVkFMVUUiIHZhbHVlPSJWZXJkYW5hLDksdHJ1ZSxmYWxzZSx0cnVlIi8+DQoJCTwhLS0gdWl0ZXh0IC0tPg0KCQk8IS0tIHN1YnN0aXR1dGlvbjogJW4gPT0gc2xpZGUgbnVtYmVyIC0tPg0KCQk8dWl0ZXh0IG5hbWU9IlVOTkFNRURTTElERVRJVExFIiB2YWx1ZT0iRGlhcG9zaXRpdmUgJW4iLz4NCgkJPCEtLSBzdWJzdGl0dXRpb246ICVuID09IHNsaWRlIG51bWJlciAtLT4NCgkJPCEtLSBzdWJzdGl0dXRpb246ICV0ID09IHRvdGFsIHNsaWRlIGNvdW50IC0tPg0KCQk8dWl0ZXh0IG5hbWU9IlNDUlVCQkFSU1RBVFVTX1NMSURFSU5GTyIgdmFsdWU9IkRpYXBvc2l0aXZlICVuIC8gJXQgfCAiLz4NCgkJPHVpdGV4dCBuYW1lPSJTQ1JVQkJBUlNUQVRVU19TVE9QUEVEIiB2YWx1ZT0iQXJyw6p0w6llIi8+DQoJCTx1aXRleHQgbmFtZT0iU0NSVUJCQVJTVEFUVVNfUExBWUlORyIgdmFsdWU9IkxlY3R1cmUiLz4NCgkJPHVpdGV4dCBuYW1lPSJTQ1JVQkJBUlNUQVRVU19OT0FVRElPIiB2YWx1ZT0iUGFzIGRlIHNvbiIvPg0KCQk8dWl0ZXh0IG5hbWU9IlNDUlVCQkFSU1RBVFVTX1ZJRFBMQVlJTkciIHZhbHVlPSJMZWN0dXJlIHZpZMOpbyBlbiBjb3VycyIvPg0KCQk8dWl0ZXh0IG5hbWU9IlNDUlVCQkFSU1RBVFVTX0xPQURJTkciIHZhbHVlPSJDaGFyZ2VtZW50IGVuIGNvdXJzIi8+DQoJCTx1aXRleHQgbmFtZT0iU0NSVUJCQVJTVEFUVVNfQlVGRkVSSU5HIiB2YWx1ZT0iTWlzZSBlbiBtw6ltb2lyZSIvPg0KCQk8dWl0ZXh0IG5hbWU9IlNDUlVCQkFSU1RBVFVTX1FVRVNUSU9OIiB2YWx1ZT0iUsOpcG9uZHJlIMOgIGxhIHF1ZXN0aW9uIi8+DQoJCTx1aXRleHQgbmFtZT0iU0NSVUJCQVJTVEFUVVNfUkVWSUVXUVVJWiIgdmFsdWU9IlLDqXZpc2lvbiBkdSBxdWVzdGlvbm5haXJlIi8+DQoJCTwhLS0gc3Vic3RpdHV0aW9uOiAlbSA9PSBtaW51dGVzIHJlbWFpbmluZyAtLT4NCgkJPCEtLSBzdWJzdGl0dXRpb246ICVzID09IHNlY29uZHMgcmVtYWluaW5nIC0tPg0KCQk8dWl0ZXh0IG5hbWU9IkVMQVBTRUQiIHZhbHVlPSIlbSBtaW51dGVzICVzIHNlY29uZGVzIHJlc3RhbnRlcyIvPg0KCQk8dWl0ZXh0IG5hbWU9Ik5PVEZPVU5EIiB2YWx1ZT0iUmllbiB0cm91dsOpIi8+DQoJCTx1aXRleHQgbmFtZT0iQVRUQUNITUVOVFMiIHZhbHVlPSJQacOoY2VzIGpvaW50ZXMiLz4NCgkJPCEtLSBzdWJzdGl0dXRpb246ICVwID09IGN1cnJlbnQgc3BlYWtlcidzIHRpdGxlIC0tPg0KCQk8dWl0ZXh0IG5hbWU9IkJJT1dJTl9USVRMRSIgdmFsdWU9IkJpbyA6ICVwIi8+DQoJCTx1aXRleHQgbmFtZT0iQklPQlROX1RJVExFIiB2YWx1ZT0iQmlvIDoiLz4NCgkJPHVpdGV4dCBuYW1lPSJESVZJREVSQlROX1RJVExFIiB2YWx1ZT0ifCIvPg0KCQk8dWl0ZXh0IG5hbWU9IkNPTlRBQ1RCVE5fVElUTEUiIHZhbHVlPSJDb250YWN0Ii8+DQoJCTx1aXRleHQgbmFtZT0iVEFCX1FVSVoiIHZhbHVlPSJRdWl6Ii8+DQoJCTx1aXRleHQgbmFtZT0iVEFCX09VVExJTkUiIHZhbHVlPSJQbGFuIi8+DQoJCTx1aXRleHQgbmFtZT0iVEFCX1RIVU1CIiB2YWx1ZT0iRGlhcG9zIi8+DQoJCTx1aXRleHQgbmFtZT0iVEFCX05PVEVTIiB2YWx1ZT0iTm90ZXMiLz4NCgkJPHVpdGV4dCBuYW1lPSJUQUJfU0VBUkNIIiB2YWx1ZT0iUmVjaGVyY2hlIi8+DQoJCTx1aXRleHQgbmFtZT0iU0xJREVfSEVBRElORyIgdmFsdWU9IlRpdHJlIGRlIGxhIGRpYXBvc2l0aXZlIi8+DQoJCTx1aXRleHQgbmFtZT0iRFVSQVRJT05fSEVBRElORyIgdmFsdWU9IkR1csOpZSIvPg0KCQk8dWl0ZXh0IG5hbWU9IlNFQVJDSF9IRUFESU5HIiB2YWx1ZT0iUmVjaGVyY2hlIGRlIHRleHRlIDoiLz4NCgkJPHVpdGV4dCBuYW1lPSJUSFVNQl9IRUFESU5HIiB2YWx1ZT0iRGlhcG9zaXRpdmUiLz4NCgkJPHVpdGV4dCBuYW1lPSJUSFVNQl9JTkZPIiB2YWx1ZT0iVGl0cmUvZHVyw6llIi8+DQoJCTx1aXRleHQgbmFtZT0iQVRUQUNITkFNRV9IRUFESU5HIiB2YWx1ZT0iTm9tIGRlIGZpY2hpZXIiLz4NCgkJPHVpdGV4dCBuYW1lPSJBVFRBQ0hTSVpFX0hFQURJTkciIHZhbHVlPSJUYWlsbGUiLz4NCgkJPHVpdGV4dCBuYW1lPSJTTElERV9OT1RFUyIgdmFsdWU9IkNvbW1lbnRhaXJlcyBkZXMgZGlhcG9zaXRpdmVzIi8+DQoJCTwhLS1xdWl6IHBvZCBhbmQgbWVzc2FnZSBib3ggdGV4dHMtLT4NCgkJPHVpdGV4dCBuYW1lPSJRVUlaUE9EX1FVSVpfQVRURU1QVCIgdmFsdWU9IlRlbnRhdGl2ZSBkZSBxdWVzdGlvbm5haXJlIDoiLz4NCgkJPHVpdGV4dCBuYW1lPSJRVUlaUE9EX1FVSVpfQVRURU1QVF9WQUxVRSIgdmFsdWU9IiVuIHN1ciAldCIvPg0KCQk8dWl0ZXh0IG5hbWU9IlFVSVpQT0RfUVVJWl9TQ09SRSIgdmFsdWU9Ik5vdGUgb2J0ZW51ZSA6Ii8+DQoJCTx1aXRleHQgbmFtZT0iUVVJWlBPRF9RVUlaX1BBU1NTQ09SRSIgdmFsdWU9Ik5vdGUgZCdhZG1pc3NpYmlsaXTDqcKgOiIvPg0KCQk8dWl0ZXh0IG5hbWU9IlFVSVpQT0RfUVVJWl9NQVhTQ09SRSIgdmFsdWU9Ik5vdGUgbWF4aW1hbGUgOiIvPg0KCQk8dWl0ZXh0IG5hbWU9IlFVSVpQT0RfUVVFU0FUTVBUX1NUUiIgdmFsdWU9IlRlbnRhdGl2ZSA6ICVuIHN1ciAldCIvPg0KCQk8dWl0ZXh0IG5hbWU9IlFVSVpQT0RfUVVFU1RZUEVfU1RSIiB2YWx1ZT0iVHlwZTogJXMiLz4NCgkJPHVpdGV4dCBuYW1lPSJRVUlaUE9EX1FVRVNUWVBFX0dSRCIgdmFsdWU9Ik5vdMOpIi8+DQoJCTx1aXRleHQgbmFtZT0iUVVJWlBPRF9RVUVTVFlQRV9TVlkiIHZhbHVlPSJFbnF1w6p0ZSIvPg0KCQk8dWl0ZXh0IG5hbWU9IlFVSVpQT0RfUVVJWkFUTVBUX0lORiIgdmFsdWU9IklsbGltaXTDqSIvPg0KCQk8dWl0ZXh0IG5hbWU9IlFVSVpQT0RfUVVFU0FUTVBUX0lORiIgdmFsdWU9IklsbGltaXTDqSIvPg0KCQk8dWl0ZXh0IG5hbWU9IldBUk5JTkdNU0dfWUVTU1RSSU5HIiB2YWx1ZT0iT3VpIi8+DQoJCTx1aXRleHQgbmFtZT0iV0FSTklOR01TR19OT1NUUklORyIgdmFsdWU9Ik5vbiIvPg0KCQk8dWl0ZXh0IG5hbWU9IldBUk5JTkdNU0dfVElUTEVTVFJJTkciIHZhbHVlPSJBdmVydGlzc2VtZW50IGRlIG5hdmlnYXRpb24gZHUgcXVlc3Rpb25uYWlyZSIvPg0KCQk8dWl0ZXh0IG5hbWU9IldBUk5JTkdNU0dfTVNHU1RSSU5HIiB2YWx1ZT0iVm91cyBuJ2F2ZXogcGFzIHLDqXBvbmR1IMOgIGNlcnRhaW5lcyBxdWVzdGlvbnMgZGUgY2UgcXVlc3Rpb25uYWlyZS4mI3hBOyYjeEE7U2kgdm91cyBjbGlxdWV6IHN1ciBPdWksIHZvdXMgcXVpdHRlcmV6IGxlIHF1ZXN0aW9ubmFpcmUuIENsaXF1ZXogc3VyIE5vbiBwb3VyIGNvbnRpbnVlciBsZSBxdWVzdGlvbm5haXJlLiIvPg0KCQk8dWl0ZXh0IG5hbWU9IklORk9STUFUSU9OX0gyNjRfRkxBU0hQTEFZRVIiIHZhbHVlPSJMYSB2ZXJzaW9uIGRlIEZsYXNoIFBsYXllciBhY3R1ZWxsZW1lbnQgaW5zdGFsbMOpZSBzdXIgdm90cmUgbWFjaGluZSBuZSBwcmVuZCBwYXMgZW4gY2hhcmdlIGNlIHR5cGUgZGUgdmlkw6lvLiBDbGlxdWV6IHN1ciBsYSB6b25lIHZpZMOpbyBwb3VyIHTDqWzDqWNoYXJnZXIgbGEgZGVybmnDqHJlIHZlcnNpb24gZGUgRmxhc2ggUGxheWVyLiIvPg0KCQk8IS0tIHN1YnN0aXR1dGlvbjogJXAgPT0gcHJlc2VudGF0aW9uIHRpdGxlIC0tPg0KCQk8IS0tIHN1YnN0aXR1dGlvbjogJXMgPT0gc2xpZGUgdGl0bGUgLS0+DQoJCTwhLS0gc3Vic3RpdHV0aW9uOiAlbiA9PSBzbGlkZSBudW1iZXIgLS0+DQoJCTx1aXRleHQgbmFtZT0iQk9PS01BUksiIHZhbHVlPSJBZG9iZSBQcmVzZW50ZXIgLSAlcCIvPg0KCQk8IS0tIHN1YnN0aXR1dGlvbjogJXAgPT0gcHJlc2VudGF0aW9uIHRpdGxlIC0tPg0KCQk8IS0tIHN1YnN0aXR1dGlvbjogJXMgPT0gc2xpZGUgdGl0bGUgLS0+DQoJCTwhLS0gc3Vic3RpdHV0aW9uOiAlbiA9PSBzbGlkZSBudW1iZXIgLS0+DQoJCTx1aXRleHQgbmFtZT0iQk9PS01BUktTTElERSIgdmFsdWU9IkFkb2JlIFByZXNlbnRlciAtICVwICVzIi8+DQoJCTx1aXRleHQgbmFtZT0iU0hPV1NJREVCQVIiIHZhbHVlPSJNb250cmVyIGwnZW5jYWRyw6kgYXV4IHBhcnRpY2lwYW50cyIvPg0KCQk8dWl0ZXh0IG5hbWU9Ik1VVEUiIHZhbHVlPSJNdWV0Ii8+DQoJCTx1aXRleHQgbmFtZT0iRE9DV1JBUF9USVRMRSIgdmFsdWU9IlBpw6hjZSBqb2ludGUgUHJlc2VudGVyIi8+DQoJCTx1aXRleHQgbmFtZT0iRE9DV1JBUF9NU0ciIHZhbHVlPSJFbnJlZ2lzdHJlciBzdXIgbW9uIG9yZGluYXRldXIiLz4NCgkJPHVpdGV4dCBuYW1lPSJET0NXUkFQX1BST01QVCIgdmFsdWU9IkNsaXF1ZXIgcG91ciB0w6lsw6ljaGFyZ2VyIi8+DQoJPC9sYW5ndWFnZT4NCgk8bGFuZ3VhZ2UgaWQ9ImphIj4NCgkJPCEtLSBmb3JtYXQgZm9yIHVpZm9udCB2YWx1ZSBpcyAiZm9udCxzaXplLGlzYm9sZCxpc2l0YWxpYyxpc3NoYWRvd2VkIiAtLT4NCgkJPHVpZm9udCBuYW1lPSJGT05UX1FVSVpaSU5HIiB2YWx1ZT0iVmVyZGFuYSw5LGZhbHNlLGZhbHNlLGZhbHNlIi8+DQoJCTx1aWZvbnQgbmFtZT0iRk9OVF9TQ1JVQlNUQVRVUyIgdmFsdWU9IlZlcmRhbmEsMTEsZmFsc2UsZmFsc2UsdHJ1ZSIvPg0KCQk8dWlmb250IG5hbWU9IkZPTlRfU0NSVUJUSU1FIiB2YWx1ZT0iVmVyZGFuYSw5LGZhbHNlLGZhbHNlLHRydWUiLz4NCgkJPHVpZm9udCBuYW1lPSJGT05UX0VMQVBTRURUSU1FIiB2YWx1ZT0iVmVyZGFuYSwxMSx0cnVlLGZhbHNlLGZhbHNlIi8+DQoJCTx1aWZvbnQgbmFtZT0iRk9OVF9VVElMU01FTlUiIHZhbHVlPSJWZXJkYW5hLDksdHJ1ZSxmYWxzZSxmYWxzZSIvPg0KCQk8dWlmb250IG5hbWU9IkZPTlRfVEFCUyIgdmFsdWU9IlZlcmRhbmEsMTAsZmFsc2UsZmFsc2UsZmFsc2UiLz4NCgkJPHVpZm9udCBuYW1lPSJGT05UX1BSRVNFTlRBVElPTk5BTUUiIHZhbHVlPSJWZXJkYW5hLDE1LGZhbHNlLGZhbHNlLHRydWUiLz4NCgkJPHVpZm9udCBuYW1lPSJGT05UX1BSRVNFTlRFUk5BTUUiIHZhbHVlPSJWZXJkYW5hLDE1LHRydWUsZmFsc2UsdHJ1ZSIvPg0KCQk8dWlmb250IG5hbWU9IkZPTlRfUFJFU0VOVEVSVElUTEUiIHZhbHVlPSJWZXJkYW5hLDExLGZhbHNlLGZhbHNlLHRydWUiLz4NCgkJPHVpZm9udCBuYW1lPSJGT05UX0JJT0JUTiIgdmFsdWU9IlZlcmRhbmEsMTAsZmFsc2UsZmFsc2UsdHJ1ZSIvPg0KCQk8dWlmb250IG5hbWU9IkZPTlRfTk9URVMiIHZhbHVlPSJWZXJkYW5hLDExLGZhbHNlLGZhbHNlLGZhbHNlIi8+DQoJCTx1aWZvbnQgbmFtZT0iRk9OVF9PVVRMSU5FIiB2YWx1ZT0iVmVyZGFuYSwxMSxmYWxzZSxmYWxzZSx0cnVlIi8+DQoJCTx1aWZvbnQgbmFtZT0iRk9OVF9TRUFSQ0giIHZhbHVlPSJWZXJkYW5hLDExLGZhbHNlLGZhbHNlLHRydWUiLz4NCgkJPHVpZm9udCBuYW1lPSJGT05UX1RIVU1CIiB2YWx1ZT0iVmVyZGFuYSwxMSxmYWxzZSxmYWxzZSx0cnVlIi8+DQoJCTx1aWZvbnQgbmFtZT0iRk9OVF9CSU9XSU4iIHZhbHVlPSJWZXJkYW5hLDExLGZhbHNlLGZhbHNlLGZhbHNlIi8+DQoJCTx1aWZvbnQgbmFtZT0iRk9OVF9MSVNUSEVBRElORyIgdmFsdWU9IlZlcmRhbmEsMTEsZmFsc2UsZmFsc2UsZmFsc2UiLz4NCgkJPHVpZm9udCBuYW1lPSJGT05UX1dJTlRJVExFIiB2YWx1ZT0iVmVyZGFuYSwxMSxmYWxzZSxmYWxzZSx0cnVlIi8+DQoJCTx1aWZvbnQgbmFtZT0iRk9OVF9BVFRBQ0hNRU5UUyIgdmFsdWU9IlZlcmRhbmEsMTEsZmFsc2UsZmFsc2UsdHJ1ZSIvPg0KCQk8IS0tcXVpeiBwb2QgYW5kIG1lc3NhZ2UgYm94IHRleHQgZm9udHMtLT4NCgkJPHVpZm9udCBuYW1lPSJGT05UX01TR0JPWF9XSU5USVRMRSIgdmFsdWU9IlZlcmRhbmEsMTEsdHJ1ZSxmYWxzZSx0cnVlIi8+DQoJCTx1aWZvbnQgbmFtZT0iRk9OVF9NU0dCT1hfTVNHIiB2YWx1ZT0iVmVyZGFuYSwxMSxmYWxzZSxmYWxzZSx0cnVlIi8+DQoJCTx1aWZvbnQgbmFtZT0iRk9OVF9NU0dCT1hfT1BUSU9OUyIgdmFsdWU9IlZlcmRhbmEsOSx0cnVlLGZhbHNlLHRydWUiLz4NCgkJPHVpZm9udCBuYW1lPSJGT05UX1FVSVpQT0RfUVVJWl9USVRMRSIgdmFsdWU9IlZlcmRhbmEsMTEsdHJ1ZSxmYWxzZSx0cnVlIi8+DQoJCTx1aWZvbnQgbmFtZT0iRk9OVF9RVUlaUE9EX1FVSVpfQVRURU1QVCIgdmFsdWU9IlZlcmRhbmEsOSxmYWxzZSxmYWxzZSx0cnVlIi8+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DQoJCTx1aWZvbnQgbmFtZT0iRk9OVF9RVUlaUE9EX1FVRVNUSU9OX0FUVEVNUFRfVkFMVUUiIHZhbHVlPSJWZXJkYW5hLDksdHJ1ZSxmYWxzZSx0cnVlIi8+DQoJCTx1aWZvbnQgbmFtZT0iRk9OVF9RVUlaUE9EX1FVRVNUSU9OX1RBRyIgdmFsdWU9IlZlcmRhbmEsMTEsdHJ1ZSxmYWxzZSx0cnVlIi8+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DQoJCTx1aWZvbnQgbmFtZT0iRk9OVF9RVUlaUE9EX1FVSVpfUVVFU1RJT05fQVRURU1QVEVEX1ZBTFVFIiB2YWx1ZT0iVmVyZGFuYSw5LHRydWUsZmFsc2UsdHJ1ZSIvPg0KCQk8dWlmb250IG5hbWU9IkZPTlRfUVVJWlBPRF9RVUlaX1NDT1JFX1RBRyIgdmFsdWU9IlZlcmRhbmEsMTEsdHJ1ZSxmYWxzZSx0cnVlIi8+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DQoJCTwhLS0gc3Vic3RpdHV0aW9uOiAlbiA9PSBzbGlkZSBudW1iZXIgLS0+DQoJCTx1aXRleHQgbmFtZT0iVU5OQU1FRFNMSURFVElUTEUiIHZhbHVlPSLjgrnjg6njgqTjg4kgOiAlbiIvPg0KCQk8IS0tIHN1YnN0aXR1dGlvbjogJW4gPT0gc2xpZGUgbnVtYmVyIC0tPg0KCQk8IS0tIHN1YnN0aXR1dGlvbjogJXQgPT0gdG90YWwgc2xpZGUgY291bnQgLS0+DQoJCTx1aXRleHQgbmFtZT0iU0NSVUJCQVJTVEFUVVNfU0xJREVJTkZPIiB2YWx1ZT0i44K544Op44Kk44OJIDogJW4gLyAldCB8ICIvPg0KCQk8dWl0ZXh0IG5hbWU9IlNDUlVCQkFSU1RBVFVTX1NUT1BQRUQiIHZhbHVlPSLlgZzmraIiLz4NCgkJPHVpdGV4dCBuYW1lPSJTQ1JVQkJBUlNUQVRVU19QTEFZSU5HIiB2YWx1ZT0i5YaN55Sf5LitIi8+DQoJCTx1aXRleHQgbmFtZT0iU0NSVUJCQVJTVEFUVVNfTk9BVURJTyIgdmFsdWU9Iumfs+WjsOOBquOBlyIvPg0KCQk8dWl0ZXh0IG5hbWU9IlNDUlVCQkFSU1RBVFVTX1ZJRFBMQVlJTkciIHZhbHVlPSLjg5Pjg4fjgqrlho3nlJ/kuK0iLz4NCgkJPHVpdGV4dCBuYW1lPSJTQ1JVQkJBUlNUQVRVU19MT0FESU5HIiB2YWx1ZT0i44Ot44O844OJ5LitIi8+DQoJCTx1aXRleHQgbmFtZT0iU0NSVUJCQVJTVEFUVVNfQlVGRkVSSU5HIiB2YWx1ZT0i44OQ44OD44OV44Kh5LitIi8+DQoJCTx1aXRleHQgbmFtZT0iU0NSVUJCQVJTVEFUVVNfUVVFU1RJT04iIHZhbHVlPSLos6rllY/jgavnrZTjgYjjgabkuIvjgZXjgYQiLz4NCgkJPHVpdGV4dCBuYW1lPSJTQ1JVQkJBUlNUQVRVU19SRVZJRVdRVUlaIiB2YWx1ZT0i44Kv44Kk44K644KS44Os44OT44Ol44O844GX44Gm44GE44G+44GZIi8+DQoJCTwhLS0gc3Vic3RpdHV0aW9uOiAlbSA9PSBtaW51dGVzIHJlbWFpbmluZyAtLT4NCgkJPCEtLSBzdWJzdGl0dXRpb246ICVzID09IHNlY29uZHMgcmVtYWluaW5nIC0tPg0KCQk8dWl0ZXh0IG5hbWU9IkVMQVBTRUQiIHZhbHVlPSLmrovjgoogOiAlbSDliIYgJXMg56eSIi8+DQoJCTx1aXRleHQgbmFtZT0iTk9URk9VTkQiIHZhbHVlPSLkvZXjgoLopovjgaTjgYvjgorjgb7jgZvjgpMiLz4NCgkJPHVpdGV4dCBuYW1lPSJBVFRBQ0hNRU5UUyIgdmFsdWU9Iua3u+S7mCIvPg0KCQk8IS0tIHN1YnN0aXR1dGlvbjogJXAgPT0gY3VycmVudCBzcGVha2VyJ3MgdGl0bGUgLS0+DQoJCTx1aXRleHQgbmFtZT0iQklPV0lOX1RJVExFIiB2YWx1ZT0i57WM5q20IDogJXAiLz4NCgkJPHVpdGV4dCBuYW1lPSJCSU9CVE5fVElUTEUiIHZhbHVlPSLntYzmrbQiLz4NCgkJPHVpdGV4dCBuYW1lPSJESVZJREVSQlROX1RJVExFIiB2YWx1ZT0ifCIvPg0KCQk8dWl0ZXh0IG5hbWU9IkNPTlRBQ1RCVE5fVElUTEUiIHZhbHVlPSLjgYrllY/jgYTlkIjjgo/jgZsiLz4NCgkJPHVpdGV4dCBuYW1lPSJUQUJfUVVJWiIgdmFsdWU9IuOCr+OCpOOCuiIvPg0KCQk8dWl0ZXh0IG5hbWU9IlRBQl9PVVRMSU5FIiB2YWx1ZT0i44Ki44Km44OI44Op44Kk44OzIi8+DQoJCTx1aXRleHQgbmFtZT0iVEFCX1RIVU1CIiB2YWx1ZT0i44K144Og44ON44O844OrIi8+DQoJCTx1aXRleHQgbmFtZT0iVEFCX05PVEVTIiB2YWx1ZT0i44OO44O844OIIi8+DQoJCTx1aXRleHQgbmFtZT0iVEFCX1NFQVJDSCIgdmFsdWU9IuaknOe0oiIvPg0KCQk8dWl0ZXh0IG5hbWU9IlNMSURFX0hFQURJTkciIHZhbHVlPSLjgrnjg6njgqTjg4njgr/jgqTjg4jjg6siLz4NCgkJPHVpdGV4dCBuYW1lPSJEVVJBVElPTl9IRUFESU5HIiB2YWx1ZT0i6ZW344GVIi8+DQoJCTx1aXRleHQgbmFtZT0iU0VBUkNIX0hFQURJTkciIHZhbHVlPSLmpJzntKLjgZnjgovjg4bjgq3jgrnjg4ggOiAiLz4NCgkJPHVpdGV4dCBuYW1lPSJUSFVNQl9IRUFESU5HIiB2YWx1ZT0i44K544Op44Kk44OJIi8+DQoJCTx1aXRleHQgbmFtZT0iVEhVTUJfSU5GTyIgdmFsdWU9IuOCueODqeOCpOODieOCv+OCpOODiOODqyAvIOmVt+OBlSIvPg0KCQk8dWl0ZXh0IG5hbWU9IkFUVEFDSE5BTUVfSEVBRElORyIgdmFsdWU9IuODleOCoeOCpOODq+WQjSIvPg0KCQk8dWl0ZXh0IG5hbWU9IkFUVEFDSFNJWkVfSEVBRElORyIgdmFsdWU9IuOCteOCpOOCuiIvPg0KCQk8dWl0ZXh0IG5hbWU9IlNMSURFX05PVEVTIiB2YWx1ZT0i44K544Op44Kk44OJ44OO44O844OIIi8+DQoJCTwhLS1xdWl6IHBvZCBhbmQgbWVzc2FnZSBib3ggdGV4dHMtLT4NCgkJPHVpdGV4dCBuYW1lPSJRVUlaUE9EX1FVSVpfQVRURU1QVCIgdmFsdWU9IuOCr+OCpOOCuuippuihjOWbnuaVsCA6ICIvPg0KCQk8dWl0ZXh0IG5hbWU9IlFVSVpQT0RfUVVJWl9BVFRFTVBUX1ZBTFVFIiB2YWx1ZT0iJW4gLyAldCIvPg0KCQk8dWl0ZXh0IG5hbWU9IlFVSVpQT0RfUVVJWl9TQ09SRSIgdmFsdWU9IuOCueOCs+OCoiA6ICIvPg0KCQk8dWl0ZXh0IG5hbWU9IlFVSVpQT0RfUVVJWl9QQVNTU0NPUkUiIHZhbHVlPSLlkIjmoLzngrkgOiIvPg0KCQk8dWl0ZXh0IG5hbWU9IlFVSVpQT0RfUVVJWl9NQVhTQ09SRSIgdmFsdWU9IuacgOmrmOW+l+eCuSA6ICIvPg0KCQk8dWl0ZXh0IG5hbWU9IlFVSVpQT0RfUVVFU0FUTVBUX1NUUiIgdmFsdWU9IuippuihjOWbnuaVsCA6ICVuIC8gJXQiLz4NCgkJPHVpdGV4dCBuYW1lPSJRVUlaUE9EX1FVRVNUWVBFX1NUUiIgdmFsdWU9IuOCv+OCpOODlyA6ICVzIi8+DQoJCTx1aXRleHQgbmFtZT0iUVVJWlBPRF9RVUVTVFlQRV9HUkQiIHZhbHVlPSLoqZXkvqEiLz4NCgkJPHVpdGV4dCBuYW1lPSJRVUlaUE9EX1FVRVNUWVBFX1NWWSIgdmFsdWU9IuOCouODs+OCseODvOODiCIvPg0KCQk8dWl0ZXh0IG5hbWU9IlFVSVpQT0RfUVVJWkFUTVBUX0lORiIgdmFsdWU9IueEoeWItumZkCIvPg0KCQk8dWl0ZXh0IG5hbWU9IlFVSVpQT0RfUVVFU0FUTVBUX0lORiIgdmFsdWU9IueEoeWItumZkCIvPg0KCQk8dWl0ZXh0IG5hbWU9IldBUk5JTkdNU0dfWUVTU1RSSU5HIiB2YWx1ZT0i44Gv44GEIi8+DQoJCTx1aXRleHQgbmFtZT0iV0FSTklOR01TR19OT1NUUklORyIgdmFsdWU9IuOBhOOBhOOBiCIvPg0KCQk8dWl0ZXh0IG5hbWU9IldBUk5JTkdNU0dfVElUTEVTVFJJTkciIHZhbHVlPSLjgq/jgqTjgrrjga7jg4rjg5PjgrLjg7zjgrfjg6fjg7PjgavplqLjgZnjgovorablkYoiLz4NCgkJPHVpdGV4dCBuYW1lPSJXQVJOSU5HTVNHX01TR1NUUklORyIgdmFsdWU9IuOBk+OBruOCr+OCpOOCuuOBq+OBr+OAgeOBvuOBoOino+etlOOBl+OBpuOBhOOBquOBhOizquWVj+OBjOOBguOCiuOBvuOBmeOAgiYjeEE7JiN4QTsg44Kv44Kk44K644KS57WC5LqG44GZ44KL44Gr44Gv44CB44CM44Gv44GE44CN44KS44Kv44Oq44OD44Kv44GX44G+44GZ44CC44Kv44Kk44K644KS57aa6KGM44GZ44KL44Gr44Gv44CB44CM44GE44GE44GI44CN44KS44Kv44Oq44OD44Kv44GX44G+44GZ44CCIi8+DQoJCTx1aXRleHQgbmFtZT0iSU5GT1JNQVRJT05fSDI2NF9GTEFTSFBMQVlFUiIgdmFsdWU9IuOBiuS9v+OBhOOBruOCs+ODs+ODlOODpeODvOOCv+OBq+ePvuWcqOOCpOODs+OCueODiOODvOODq+OBleOCjOOBpuOBhOOCiyBGbGFzaCBQbGF5ZXIg44Gu44OQ44O844K444On44Oz44Gv44CB44GT44Gu44OT44OH44Kq44KS44K144Od44O844OI44GX44Gm44GE44G+44Gb44KT44CC5pyA5paw44GuIEZsYXNoIFBsYXllciDjgpLjg4Djgqbjg7Pjg63jg7zjg4njgZnjgovjgavjga/jgIHjg5Pjg4fjgqrpoJjln5/jgpLjgq/jg6rjg4Pjgq/jgZfjgabjgY/jgaDjgZXjgYTjgII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44K144Kk44OJ44OQ44O844KS5Y+C5Yqg6ICF44Gr6KaL44Gb44KLIi8+DQoJCTx1aXRleHQgbmFtZT0iTVVURSIgdmFsdWU9IuODn+ODpeODvOODiCIvPg0KCQk8dWl0ZXh0IG5hbWU9IkRPQ1dSQVBfVElUTEUiIHZhbHVlPSJQcmVzZW50ZXIg5re75LuY44OV44Kh44Kk44OrIi8+DQoJCTx1aXRleHQgbmFtZT0iRE9DV1JBUF9NU0ciIHZhbHVlPSLjg57jgqTjgrPjg7Pjg5Tjg6Xjg7zjgr/jgavkv53lrZgiLz4NCgkJPHVpdGV4dCBuYW1lPSJET0NXUkFQX1BST01QVCIgdmFsdWU9IuOCr+ODquODg+OCr+OBl+OBpuODgOOCpuODs+ODreODvOODiSIvPg0KCTwvbGFuZ3VhZ2U+DQoJPGxhbmd1YWdlIGlkPSJrbyI+DQoJCTwhLS0gZm9ybWF0IGZvciB1aWZvbnQgdmFsdWUgaXMgImZvbnQsc2l6ZSxpc2JvbGQsaXNpdGFsaWMsaXNzaGFkb3dlZCIgLS0+DQoJCTx1aWZvbnQgbmFtZT0iRk9OVF9RVUlaWklORyIgdmFsdWU9IlZlcmRhbmEsOSxmYWxzZSxmYWxzZSxmYWxzZSIvPg0KCQk8dWlmb250IG5hbWU9IkZPTlRfU0NSVUJTVEFUVVMiIHZhbHVlPSJWZXJkYW5hLDExLGZhbHNlLGZhbHNlLHRydWUiLz4NCgkJPHVpZm9udCBuYW1lPSJGT05UX1NDUlVCVElNRSIgdmFsdWU9IlZlcmRhbmEsOSxmYWxzZSxmYWxzZSx0cnVlIi8+DQoJCTx1aWZvbnQgbmFtZT0iRk9OVF9FTEFQU0VEVElNRSIgdmFsdWU9IlZlcmRhbmEsMTEsdHJ1ZSxmYWxzZSxmYWxzZSIvPg0KCQk8dWlmb250IG5hbWU9IkZPTlRfVVRJTFNNRU5VIiB2YWx1ZT0iVmVyZGFuYSw5LHRydWUsZmFsc2UsZmFsc2UiLz4NCgkJPHVpZm9udCBuYW1lPSJGT05UX1RBQlMiIHZhbHVlPSJWZXJkYW5hLDExLGZhbHNlLGZhbHNlLGZhbHNlIi8+DQoJCTx1aWZvbnQgbmFtZT0iRk9OVF9QUkVTRU5UQVRJT05OQU1FIiB2YWx1ZT0iVmVyZGFuYSwxNSxmYWxzZSxmYWxzZSx0cnVlIi8+DQoJCTx1aWZvbnQgbmFtZT0iRk9OVF9QUkVTRU5URVJOQU1FIiB2YWx1ZT0iVmVyZGFuYSwxNSx0cnVlLGZhbHNlLHRydWUiLz4NCgkJPHVpZm9udCBuYW1lPSJGT05UX1BSRVNFTlRFUlRJVExFIiB2YWx1ZT0iVmVyZGFuYSwxMSxmYWxzZSxmYWxzZSx0cnVlIi8+DQoJCTx1aWZvbnQgbmFtZT0iRk9OVF9CSU9CVE4iIHZhbHVlPSJWZXJkYW5hLDEx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DQoJCTx1aWZvbnQgbmFtZT0iRk9OVF9USFVNQiIgdmFsdWU9IlZlcmRhbmEsMTEsZmFsc2UsZmFsc2UsdHJ1ZSIvPg0KCQk8dWlmb250IG5hbWU9IkZPTlRfQklPV0lOIiB2YWx1ZT0iVmVyZGFuYSwxMSxmYWxzZSxmYWxzZSxmYWxzZSIvPg0KCQk8dWlmb250IG5hbWU9IkZPTlRfTElTVEhFQURJTkciIHZhbHVlPSJWZXJkYW5hLDExLGZhbHNlLGZhbHNlLGZhbHNlIi8+DQoJCTx1aWZvbnQgbmFtZT0iRk9OVF9XSU5USVRMRSIgdmFsdWU9IlZlcmRhbmEsMTEsZmFsc2UsZmFsc2UsdHJ1ZSIvPg0KCQk8dWlmb250IG5hbWU9IkZPTlRfQVRUQUNITUVOVFMiIHZhbHVlPSJWZXJkYW5hLDExLGZhbHNlLGZhbHNlLHRydWUiLz4NCgkJPCEtLXF1aXogcG9kIGFuZCBtZXNzYWdlIGJveCB0ZXh0IGZvbnRzLS0+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DQoJCTx1aWZvbnQgbmFtZT0iRk9OVF9RVUlaUE9EX1FVRVNUSU9OX1NDT1JFIiB2YWx1ZT0iVmVyZGFuYSw5LGZhbHNlLGZhbHNlLHRydWUiLz4NCgkJPHVpZm9udCBuYW1lPSJGT05UX1FVSVpQT0RfUVVFU1RJT05fU0NPUkVfVkFMVUUiIHZhbHVlPSJWZXJkYW5hLDksdHJ1ZSxmYWxzZSx0cnVlIi8+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DQoJCTx1aWZvbnQgbmFtZT0iRk9OVF9RVUlaUE9EX1FVSVpfTUFYU0NPUkVfVkFMVUUiIHZhbHVlPSJWZXJkYW5hLDksdHJ1ZSxmYWxzZSx0cnVlIi8+DQoJCTx1aWZvbnQgbmFtZT0iRk9OVF9RVUlaUE9EX1FVSVpfUEFTU1NDT1JFIiB2YWx1ZT0iVmVyZGFuYSw5LGZhbHNlLGZhbHNlLHRydWUiLz4NCgkJPHVpZm9udCBuYW1lPSJGT05UX1FVSVpQT0RfUVVJWl9QQVNTU0NPUkVfVkFMVUUiIHZhbHVlPSJWZXJkYW5hLDksdHJ1ZSxmYWxzZSx0cnVlIi8+DQoJCTwhLS0gdWl0ZXh0IC0tPg0KCQk8IS0tIHN1YnN0aXR1dGlvbjogJW4gPT0gc2xpZGUgbnVtYmVyIC0tPg0KCQk8dWl0ZXh0IG5hbWU9IlVOTkFNRURTTElERVRJVExFIiB2YWx1ZT0i7Iqs65287J2065OcICVuIi8+DQoJCTwhLS0gc3Vic3RpdHV0aW9uOiAlbiA9PSBzbGlkZSBudW1iZXIgLS0+DQoJCTwhLS0gc3Vic3RpdHV0aW9uOiAldCA9PSB0b3RhbCBzbGlkZSBjb3VudCAtLT4NCgkJPHVpdGV4dCBuYW1lPSJTQ1JVQkJBUlNUQVRVU19TTElERUlORk8iIHZhbHVlPSLsiqzrnbzsnbTrk5wgJW4gLyAldCB8ICIvPg0KCQk8dWl0ZXh0IG5hbWU9IlNDUlVCQkFSU1RBVFVTX1NUT1BQRUQiIHZhbHVlPSLspJHsp4DrkKgiLz4NCgkJPHVpdGV4dCBuYW1lPSJTQ1JVQkJBUlNUQVRVU19QTEFZSU5HIiB2YWx1ZT0i7J6s7IOdIi8+DQoJCTx1aXRleHQgbmFtZT0iU0NSVUJCQVJTVEFUVVNfTk9BVURJTyIgdmFsdWU9IuyYpOuUlOyYpCDsl4bsnYwiLz4NCgkJPHVpdGV4dCBuYW1lPSJTQ1JVQkJBUlNUQVRVU19WSURQTEFZSU5HIiB2YWx1ZT0i67mE65SU7JikIOyerOyDnSDspJEiLz4NCgkJPHVpdGV4dCBuYW1lPSJTQ1JVQkJBUlNUQVRVU19MT0FESU5HIiB2YWx1ZT0i66Gc65SpIi8+DQoJCTx1aXRleHQgbmFtZT0iU0NSVUJCQVJTVEFUVVNfQlVGRkVSSU5HIiB2YWx1ZT0i67KE7Y2866eBIi8+DQoJCTx1aXRleHQgbmFtZT0iU0NSVUJCQVJTVEFUVVNfUVVFU1RJT04iIHZhbHVlPSLsp4jrrLjsl5Ag64u17ZWY6riwIi8+DQoJCTx1aXRleHQgbmFtZT0iU0NSVUJCQVJTVEFUVVNfUkVWSUVXUVVJWiIgdmFsdWU9IuyniOusuCDri6Tsi5zrs7TquLAiLz4NCgkJPCEtLSBzdWJzdGl0dXRpb246ICVtID09IG1pbnV0ZXMgcmVtYWluaW5nIC0tPg0KCQk8IS0tIHN1YnN0aXR1dGlvbjogJXMgPT0gc2Vjb25kcyByZW1haW5pbmcgLS0+DQoJCTx1aXRleHQgbmFtZT0iRUxBUFNFRCIgdmFsdWU9IiVt67aEICVz7LSIIOuCqOydjCIvPg0KCQk8dWl0ZXh0IG5hbWU9Ik5PVEZPVU5EIiB2YWx1ZT0i7JeG7J2MIi8+DQoJCTx1aXRleHQgbmFtZT0iQVRUQUNITUVOVFMiIHZhbHVlPSLssqjrtoAg7YyM7J28Ii8+DQoJCTwhLS0gc3Vic3RpdHV0aW9uOiAlcCA9PSBjdXJyZW50IHNwZWFrZXIncyB0aXRsZSAtLT4NCgkJPHVpdGV4dCBuYW1lPSJCSU9XSU5fVElUTEUiIHZhbHVlPSLqsr3roKUg7IaM6rCcOiAlcCIvPg0KCQk8dWl0ZXh0IG5hbWU9IkJJT0JUTl9USVRMRSIgdmFsdWU9IuqyveugpSDshozqsJwiLz4NCgkJPHVpdGV4dCBuYW1lPSJESVZJREVSQlROX1RJVExFIiB2YWx1ZT0ifCIvPg0KCQk8dWl0ZXh0IG5hbWU9IkNPTlRBQ1RCVE5fVElUTEUiIHZhbHVlPSLsl7Drnb3sspgiLz4NCgkJPHVpdGV4dCBuYW1lPSJUQUJfUVVJWiIgdmFsdWU9Iu2AtOymiCIvPg0KCQk8dWl0ZXh0IG5hbWU9IlRBQl9PVVRMSU5FIiB2YWx1ZT0i6rCc7JqUIi8+DQoJCTx1aXRleHQgbmFtZT0iVEFCX1RIVU1CIiB2YWx1ZT0i7LaV7IaM7YyQIi8+DQoJCTx1aXRleHQgbmFtZT0iVEFCX05PVEVTIiB2YWx1ZT0i64W47Yq4Ii8+DQoJCTx1aXRleHQgbmFtZT0iVEFCX1NFQVJDSCIgdmFsdWU9IuqygOyDiSIvPg0KCQk8dWl0ZXh0IG5hbWU9IlNMSURFX0hFQURJTkciIHZhbHVlPSLsiqzrnbzsnbTrk5wg7KCc66qpIi8+DQoJCTx1aXRleHQgbmFtZT0iRFVSQVRJT05fSEVBRElORyIgdmFsdWU9IuyerOyDneyLnOqwhCIvPg0KCQk8dWl0ZXh0IG5hbWU9IlNFQVJDSF9IRUFESU5HIiB2YWx1ZT0i7YWN7Iqk7Yq4IOqygOyDiToiLz4NCgkJPHVpdGV4dCBuYW1lPSJUSFVNQl9IRUFESU5HIiB2YWx1ZT0i7Iqs65287J2065OcIi8+DQoJCTx1aXRleHQgbmFtZT0iVEhVTUJfSU5GTyIgdmFsdWU9IuygnOuqqS/snqzsg53si5zqsIQiLz4NCgkJPHVpdGV4dCBuYW1lPSJBVFRBQ0hOQU1FX0hFQURJTkciIHZhbHVlPSLtjIzsnbwg7J2066aEIi8+DQoJCTx1aXRleHQgbmFtZT0iQVRUQUNIU0laRV9IRUFESU5HIiB2YWx1ZT0i7YGs6riwIi8+DQoJCTx1aXRleHQgbmFtZT0iU0xJREVfTk9URVMiIHZhbHVlPSLsiqzrnbzsnbTrk5wg64W47Yq4Ii8+DQoJCTwhLS1xdWl6IHBvZCBhbmQgbWVzc2FnZSBib3ggdGV4dHMtLT4NCgkJPHVpdGV4dCBuYW1lPSJRVUlaUE9EX1FVSVpfQVRURU1QVCIgdmFsdWU9Iu2AtOymiCDsi5zrj4Qg7Zqf7IiYOiIvPg0KCQk8dWl0ZXh0IG5hbWU9IlFVSVpQT0RfUVVJWl9BVFRFTVBUX1ZBTFVFIiB2YWx1ZT0iJW4vJXQiLz4NCgkJPHVpdGV4dCBuYW1lPSJRVUlaUE9EX1FVSVpfU0NPUkUiIHZhbHVlPSLrk53soJA6Ii8+DQoJCTx1aXRleHQgbmFtZT0iUVVJWlBPRF9RVUlaX1BBU1NTQ09SRSIgdmFsdWU9Iu2GteqzvCDsoJDsiJg6Ii8+DQoJCTx1aXRleHQgbmFtZT0iUVVJWlBPRF9RVUlaX01BWFNDT1JFIiB2YWx1ZT0i7LWc6rOgIOygkOyImDoiLz4NCgkJPHVpdGV4dCBuYW1lPSJRVUlaUE9EX1FVRVNBVE1QVF9TVFIiIHZhbHVlPSLsi5zrj4Qg7Zqf7IiYOiAlbi8ldCIvPg0KCQk8dWl0ZXh0IG5hbWU9IlFVSVpQT0RfUVVFU1RZUEVfU1RSIiB2YWx1ZT0i7Jyg7ZiVOiAlcyIvPg0KCQk8dWl0ZXh0IG5hbWU9IlFVSVpQT0RfUVVFU1RZUEVfR1JEIiB2YWx1ZT0i7KCQ7IiYIOunpOq4sOq4sCDsmYTro4wiLz4NCgkJPHVpdGV4dCBuYW1lPSJRVUlaUE9EX1FVRVNUWVBFX1NWWSIgdmFsdWU9IuyEpOusuCDsobDsgqwiLz4NCgkJPHVpdGV4dCBuYW1lPSJRVUlaUE9EX1FVSVpBVE1QVF9JTkYiIHZhbHVlPSLrrLTtlZwiLz4NCgkJPHVpdGV4dCBuYW1lPSJRVUlaUE9EX1FVRVNBVE1QVF9JTkYiIHZhbHVlPSLrrLTtlZwiLz4NCgkJPHVpdGV4dCBuYW1lPSJXQVJOSU5HTVNHX1lFU1NUUklORyIgdmFsdWU9IuyYiCIvPg0KCQk8dWl0ZXh0IG5hbWU9IldBUk5JTkdNU0dfTk9TVFJJTkciIHZhbHVlPSLslYTri4jsmKQiLz4NCgkJPHVpdGV4dCBuYW1lPSJXQVJOSU5HTVNHX1RJVExFU1RSSU5HIiB2YWx1ZT0i7YC07KaIIOuCtOu5hOqyjOydtOyFmCDqsr3qs6AiLz4NCgkJPHVpdGV4dCBuYW1lPSJXQVJOSU5HTVNHX01TR1NUUklORyIgdmFsdWU9IuydtCDtgLTspojsl5DshJwg7Iuc64+E7ZWY7KeAIOyViuydgCDsp4jrrLjsnbQg7J6I7Iq164uI64ukLiYjeEE7JiN4QTvtgLTspojrpbwg7KKF66OM7ZWY66Ck66m0IFvsmIhd66W8IO2BtOumre2VmOqzoCwg7YC07KaI66W8IOqzhOyGje2VmOugpOuptCBb7JWE64uI7JikXeulvCDtgbTrpq3tlZjsi63si5zsmKQuIi8+DQoJCTx1aXRleHQgbmFtZT0iSU5GT1JNQVRJT05fSDI2NF9GTEFTSFBMQVlFUiIgdmFsdWU9IuyLnOyKpO2FnOyXkCDshKTsuZjrkJjslrQg7J6I64qUIO2YhOyerCDrsoTsoITsnZggRmxhc2ggUGxheWVy64qUIOydtCDruYTrlJTsmKTrpbwg7KeA7JuQ7ZWY7KeAIOyViuyKteuLiOuLpC4g7LWc7IugIEZsYXNoIFBsYXllcuulvCDri6TsmrTroZzrk5ztlZjroKTrqbQg67mE65SU7JikIOyYgeyXreydhCDtgbTrpq3tlZjsi63si5zsmKQuIi8+DQoJCTwhLS0gc3Vic3RpdHV0aW9uOiAlcCA9PSBwcmVzZW50YXRpb24gdGl0bGUgLS0+DQoJCTwhLS0gc3Vic3RpdHV0aW9uOiAlcyA9PSBzbGlkZSB0aXRsZSAtLT4NCgkJPCEtLSBzdWJzdGl0dXRpb246ICVuID09IHNsaWRlIG51bWJlciAtLT4NCgkJPHVpdGV4dCBuYW1lPSJCT09LTUFSSyIgdmFsdWU9IkFkb2JlIFByZXNlbnRlciAtICVwIi8+DQoJCTwhLS0gc3Vic3RpdHV0aW9uOiAlcCA9PSBwcmVzZW50YXRpb24gdGl0bGUgLS0+DQoJCTwhLS0gc3Vic3RpdHV0aW9uOiAlcyA9PSBzbGlkZSB0aXRsZSAtLT4NCgkJPCEtLSBzdWJzdGl0dXRpb246ICVuID09IHNsaWRlIG51bWJlciAtLT4NCgkJPHVpdGV4dCBuYW1lPSJCT09LTUFSS1NMSURFIiB2YWx1ZT0iQWRvYmUgUHJlc2VudGVyIC0gJXAgJXMiLz4NCgkJPHVpdGV4dCBuYW1lPSJTSE9XU0lERUJBUiIgdmFsdWU9IuywuOyXrOyekOyXkOqyjCDshLjroZwg66eJ64yAIOuztOydtOq4sCIvPg0KCQk8dWl0ZXh0IG5hbWU9Ik1VVEUiIHZhbHVlPSLsnYzshozqsbAiLz4NCgkJPHVpdGV4dCBuYW1lPSJET0NXUkFQX1RJVExFIiB2YWx1ZT0iUHJlc2VudGVyIO2MjOydvCDssqjrtoAiLz4NCgkJPHVpdGV4dCBuYW1lPSJET0NXUkFQX01TRyIgdmFsdWU9IuuCtCDsu7Ttk6jthLDsl5Ag7KCA7J6lIi8+DQoJCTx1aXRleHQgbmFtZT0iRE9DV1JBUF9QUk9NUFQiIHZhbHVlPSLtgbTrpq3tlZjsl6wg64uk7Jq066Gc65OcIi8+DQoJPC9sYW5ndWFnZT4NCgk8bGFuZ3VhZ2UgaWQ9ImVzIj4NCgkJPCEtLSBmb3JtYXQgZm9yIHVpZm9udCB2YWx1ZSBpcyAiZm9udCxzaXplLGlzYm9sZCxpc2l0YWxpYyxpc3NoYWRvd2VkIiAtLT4NCgkJPHVpZm9udCBuYW1lPSJGT05UX1FVSVpaSU5HIiB2YWx1ZT0iVmVyZGFuYSw5LGZhbHNlLGZhbHNlLGZhbHNlIi8+DQoJCTx1aWZvbnQgbmFtZT0iRk9OVF9TQ1JVQlNUQVRVUyIgdmFsdWU9IlZlcmRhbmEsOSx0cnVlLGZhbHNlLHRydWUiLz4NCgkJPHVpZm9udCBuYW1lPSJGT05UX1NDUlVCVElNRSIgdmFsdWU9IlZlcmRhbmEsOSxmYWxzZSxmYWxzZSx0cnVlIi8+DQoJCTx1aWZvbnQgbmFtZT0iRk9OVF9FTEFQU0VEVElNRSIgdmFsdWU9IlZlcmRhbmEsOSx0cnVlLGZhbHNlLHRydWUiLz4NCgkJPHVpZm9udCBuYW1lPSJGT05UX1VUSUxTTUVOVSIgdmFsdWU9IlZlcmRhbmEsOSx0cnVlLGZhbHNlLGZhbHNlIi8+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DQoJCTx1aWZvbnQgbmFtZT0iRk9OVF9QUkVTRU5URVJUSVRMRSIgdmFsdWU9IlZlcmRhbmEsMTAsZmFsc2UsZmFsc2UsdHJ1ZSIvPg0KCQk8dWlmb250IG5hbWU9IkZPTlRfQklPQlROIiB2YWx1ZT0iVmVyZGFuYSwxMCxmYWxzZSxmYWxzZSx0cnVlIi8+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DQoJCTx1aWZvbnQgbmFtZT0iRk9OVF9RVUlaUE9EX1FVSVpfUVVFU1RJT05fQ09VTlRfVkFMVUUiIHZhbHVlPSJWZXJkYW5hLDksdHJ1ZSxmYWxzZSx0cnVlIi8+DQoJCTx1aWZvbnQgbmFtZT0iRk9OVF9RVUlaUE9EX1FVSVpfUVVFU1RJT05fQVRURU1QVEVEIiB2YWx1ZT0iVmVyZGFuYSw5LGZhbHNlLGZhbHNlLHRydWUiLz4NCgkJPHVpZm9udCBuYW1lPSJGT05UX1FVSVpQT0RfUVVJWl9RVUVTVElPTl9BVFRFTVBURURfVkFMVUUiIHZhbHVlPSJWZXJkYW5hLDksdHJ1ZSxmYWxzZSx0cnVlIi8+DQoJCTx1aWZvbnQgbmFtZT0iRk9OVF9RVUlaUE9EX1FVSVpfU0NPUkVfVEFHIiB2YWx1ZT0iVmVyZGFuYSwxMSx0cnVlLGZhbHNlLHRydWUiLz4NCgkJPHVpZm9udCBuYW1lPSJGT05UX1FVSVpQT0RfUVVJWl9TQ09SRSIgdmFsdWU9IlZlcmRhbmEsOSxmYWxzZSxmYWxzZSx0cnVlIi8+DQoJCTx1aWZvbnQgbmFtZT0iRk9OVF9RVUlaUE9EX1FVSVpfU0NPUkVfVkFMVUUiIHZhbHVlPSJWZXJkYW5hLDksdHJ1ZSxmYWxzZSx0cnVlIi8+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DQoJCTx1aWZvbnQgbmFtZT0iRk9OVF9RVUlaUE9EX1FVSVpfUEFTU1NDT1JFX1ZBTFVFIiB2YWx1ZT0iVmVyZGFuYSw5LHRydWUsZmFsc2UsdHJ1ZSIvPg0KCQk8IS0tIHVpdGV4dCAtLT4NCgkJPCEtLSBzdWJzdGl0dXRpb246ICVuID09IHNsaWRlIG51bWJlciAtLT4NCgkJPHVpdGV4dCBuYW1lPSJVTk5BTUVEU0xJREVUSVRMRSIgdmFsdWU9IkRpYXBvc2l0aXZhICVuIi8+DQoJCTwhLS0gc3Vic3RpdHV0aW9uOiAlbiA9PSBzbGlkZSBudW1iZXIgLS0+DQoJCTwhLS0gc3Vic3RpdHV0aW9uOiAldCA9PSB0b3RhbCBzbGlkZSBjb3VudCAtLT4NCgkJPHVpdGV4dCBuYW1lPSJTQ1JVQkJBUlNUQVRVU19TTElERUlORk8iIHZhbHVlPSJEaWFwb3NpdGl2YSAlbiAvICV0IHwgIi8+DQoJCTx1aXRleHQgbmFtZT0iU0NSVUJCQVJTVEFUVVNfU1RPUFBFRCIgdmFsdWU9IkRldGVuaWRhIi8+DQoJCTx1aXRleHQgbmFtZT0iU0NSVUJCQVJTVEFUVVNfUExBWUlORyIgdmFsdWU9IlJlcHJvZHVjaWVuZG8iLz4NCgkJPHVpdGV4dCBuYW1lPSJTQ1JVQkJBUlNUQVRVU19OT0FVRElPIiB2YWx1ZT0iU2luIHNvbmlkbyIvPg0KCQk8dWl0ZXh0IG5hbWU9IlNDUlVCQkFSU1RBVFVTX1ZJRFBMQVlJTkciIHZhbHVlPSJWw61kZW8gZW4gcmVwcm9kLiIvPg0KCQk8dWl0ZXh0IG5hbWU9IlNDUlVCQkFSU1RBVFVTX0xPQURJTkciIHZhbHVlPSJDYXJnYW5kbyIvPg0KCQk8dWl0ZXh0IG5hbWU9IlNDUlVCQkFSU1RBVFVTX0JVRkZFUklORyIgdmFsdWU9IkFsbWFjZW5hbmRvIGVuIGLDumZlciIvPg0KCQk8dWl0ZXh0IG5hbWU9IlNDUlVCQkFSU1RBVFVTX1FVRVNUSU9OIiB2YWx1ZT0iQ29udGVzdGFyIHByZWd1bnRhIi8+DQoJCTx1aXRleHQgbmFtZT0iU0NSVUJCQVJTVEFUVVNfUkVWSUVXUVVJWiIgdmFsdWU9IlJldmlzYW5kbyBwcnVlYmEiLz4NCgkJPCEtLSBzdWJzdGl0dXRpb246ICVtID09IG1pbnV0ZXMgcmVtYWluaW5nIC0tPg0KCQk8IS0tIHN1YnN0aXR1dGlvbjogJXMgPT0gc2Vjb25kcyByZW1haW5pbmcgLS0+DQoJCTx1aXRleHQgbmFtZT0iRUxBUFNFRCIgdmFsdWU9IiVtIG1pbnV0b3MgJXMgc2VndW5kb3MgcmVzdGFudGVzIi8+DQoJCTx1aXRleHQgbmFtZT0iTk9URk9VTkQiIHZhbHVlPSJObyBzZSBoYSBlbmNvbnRyYWRvIG5hZGEiLz4NCgkJPHVpdGV4dCBuYW1lPSJBVFRBQ0hNRU5UUyIgdmFsdWU9IkFyY2hpdm9zIGFkanVudG9zIi8+DQoJCTwhLS0gc3Vic3RpdHV0aW9uOiAlcCA9PSBjdXJyZW50IHNwZWFrZXIncyB0aXRsZSAtLT4NCgkJPHVpdGV4dCBuYW1lPSJCSU9XSU5fVElUTEUiIHZhbHVlPSJCaW9ncmFmw61hOiAlcCIvPg0KCQk8dWl0ZXh0IG5hbWU9IkJJT0JUTl9USVRMRSIgdmFsdWU9IkJpb2dyYWbDrWEiLz4NCgkJPHVpdGV4dCBuYW1lPSJESVZJREVSQlROX1RJVExFIiB2YWx1ZT0ifCIvPg0KCQk8dWl0ZXh0IG5hbWU9IkNPTlRBQ1RCVE5fVElUTEUiIHZhbHVlPSJDb250YWN0byIvPg0KCQk8dWl0ZXh0IG5hbWU9IlRBQl9RVUlaIiB2YWx1ZT0iUHJ1ZWJhIi8+DQoJCTx1aXRleHQgbmFtZT0iVEFCX09VVExJTkUiIHZhbHVlPSJDb250b3JubyIvPg0KCQk8dWl0ZXh0IG5hbWU9IlRBQl9USFVNQiIgdmFsdWU9Ik1pbmlhdC4iLz4NCgkJPHVpdGV4dCBuYW1lPSJUQUJfTk9URVMiIHZhbHVlPSJOb3RhcyIvPg0KCQk8dWl0ZXh0IG5hbWU9IlRBQl9TRUFSQ0giIHZhbHVlPSJCdXNjYXIiLz4NCgkJPHVpdGV4dCBuYW1lPSJTTElERV9IRUFESU5HIiB2YWx1ZT0iVMOtdHVsbyBkZSBkaWFwb3NpdGl2YSIvPg0KCQk8dWl0ZXh0IG5hbWU9IkRVUkFUSU9OX0hFQURJTkciIHZhbHVlPSJEdXJhYy4iLz4NCgkJPHVpdGV4dCBuYW1lPSJTRUFSQ0hfSEVBRElORyIgdmFsdWU9IkJ1c2NhciB0ZXh0bzoiLz4NCgkJPHVpdGV4dCBuYW1lPSJUSFVNQl9IRUFESU5HIiB2YWx1ZT0iRGlhcG9zaXRpdmEiLz4NCgkJPHVpdGV4dCBuYW1lPSJUSFVNQl9JTkZPIiB2YWx1ZT0iRHVyLi9Uw610LiBkaWFwLiIvPg0KCQk8dWl0ZXh0IG5hbWU9IkFUVEFDSE5BTUVfSEVBRElORyIgdmFsdWU9Ik5vbWJyZSBkZSBhcmNoaXZvIi8+DQoJCTx1aXRleHQgbmFtZT0iQVRUQUNIU0laRV9IRUFESU5HIiB2YWx1ZT0iVGFtYcOxbyIvPg0KCQk8dWl0ZXh0IG5hbWU9IlNMSURFX05PVEVTIiB2YWx1ZT0iTm90YXMgZGUgZGlhcG9zaXRpdmEiLz4NCgkJPCEtLXF1aXogcG9kIGFuZCBtZXNzYWdlIGJveCB0ZXh0cy0tPg0KCQk8dWl0ZXh0IG5hbWU9IlFVSVpQT0RfUVVJWl9BVFRFTVBUIiB2YWx1ZT0iSW50ZW50byBkZSBwcnVlYmE6Ii8+DQoJCTx1aXRleHQgbmFtZT0iUVVJWlBPRF9RVUlaX0FUVEVNUFRfVkFMVUUiIHZhbHVlPSIlbiBkZSAldCIvPg0KCQk8dWl0ZXh0IG5hbWU9IlFVSVpQT0RfUVVJWl9TQ09SRSIgdmFsdWU9IlB1bnR1YWNpw7NuOiIvPg0KCQk8dWl0ZXh0IG5hbWU9IlFVSVpQT0RfUVVJWl9QQVNTU0NPUkUiIHZhbHVlPSJQdW50dWFjacOzbiBwYXJhIGFwcm9iYXI6Ii8+DQoJCTx1aXRleHQgbmFtZT0iUVVJWlBPRF9RVUlaX01BWFNDT1JFIiB2YWx1ZT0iUHVudHVhY2nDs24gbcOheGltYToiLz4NCgkJPHVpdGV4dCBuYW1lPSJRVUlaUE9EX1FVRVNBVE1QVF9TVFIiIHZhbHVlPSJJbnRlbnRvczogJW4gZGUgJXQiLz4NCgkJPHVpdGV4dCBuYW1lPSJRVUlaUE9EX1FVRVNUWVBFX1NUUiIgdmFsdWU9IlRpcG86ICVzIi8+DQoJCTx1aXRleHQgbmFtZT0iUVVJWlBPRF9RVUVTVFlQRV9HUkQiIHZhbHVlPSJDb24gcHVudHVhY2nDs24iLz4NCgkJPHVpdGV4dCBuYW1lPSJRVUlaUE9EX1FVRVNUWVBFX1NWWSIgdmFsdWU9IkVuY3Vlc3RhIi8+DQoJCTx1aXRleHQgbmFtZT0iUVVJWlBPRF9RVUlaQVRNUFRfSU5GIiB2YWx1ZT0iSW5maW5pdG8iLz4NCgkJPHVpdGV4dCBuYW1lPSJRVUlaUE9EX1FVRVNBVE1QVF9JTkYiIHZhbHVlPSJJbmZpbml0byIvPg0KCQk8dWl0ZXh0IG5hbWU9IldBUk5JTkdNU0dfWUVTU1RSSU5HIiB2YWx1ZT0iU8OtIi8+DQoJCTx1aXRleHQgbmFtZT0iV0FSTklOR01TR19OT1NUUklORyIgdmFsdWU9Ik5vIi8+DQoJCTx1aXRleHQgbmFtZT0iV0FSTklOR01TR19USVRMRVNUUklORyIgdmFsdWU9IkF2aXNvIGRlIG5hdmVnYWNpw7NuIGRlIHBydWViYSIvPg0KCQk8dWl0ZXh0IG5hbWU9IldBUk5JTkdNU0dfTVNHU1RSSU5HIiB2YWx1ZT0iSGF5IHByZWd1bnRhcyBzaW4gaW50ZW50b3MgZW4gZXN0YSBwcnVlYmEuJiN4QTsmI3hBO1BhcmEgc2FsaXIgZGUgbGEgcHJ1ZWJhLCBoYWdhIGNsaWMgZW4gU8OtLiBQYXJhIGNvbnRpbnVhciwgaGFnYSBjbGljIGVuIE5vLiIvPg0KCQk8dWl0ZXh0IG5hbWU9IklORk9STUFUSU9OX0gyNjRfRkxBU0hQTEFZRVIiIHZhbHVlPSJMYSB2ZXJzacOzbiBhY3R1YWwgZGUgRmxhc2ggUGxheWVyIGluc3RhbGFkYSBlbiBlbCBvcmRlbmFkb3Igbm8gZXMgY29tcGF0aWJsZSBjb24gZXN0ZSB2w61kZW8uIEhhZ2EgY2xpYyBlbiBlbCDDoXJlYSBkZSB2w61kZW8gcGFyYSBkZXNjYXJnYXIgbGEgw7psdGltYSB2ZXJzacOzbiBkZSBGbGFzaCBQbGF5ZXIuIi8+DQoJCTwhLS0gc3Vic3RpdHV0aW9uOiAlcCA9PSBwcmVzZW50YXRpb24gdGl0bGUgLS0+DQoJCTwhLS0gc3Vic3RpdHV0aW9uOiAlcyA9PSBzbGlkZSB0aXRsZSAtLT4NCgkJPCEtLSBzdWJzdGl0dXRpb246ICVuID09IHNsaWRlIG51bWJlciAtLT4NCgkJPHVpdGV4dCBuYW1lPSJCT09LTUFSSyIgdmFsdWU9IkFkb2JlIFByZXNlbnRlcjogJXAiLz4NCgkJPCEtLSBzdWJzdGl0dXRpb246ICVwID09IHByZXNlbnRhdGlvbiB0aXRsZSAtLT4NCgkJPCEtLSBzdWJzdGl0dXRpb246ICVzID09IHNsaWRlIHRpdGxlIC0tPg0KCQk8IS0tIHN1YnN0aXR1dGlvbjogJW4gPT0gc2xpZGUgbnVtYmVyIC0tPg0KCQk8dWl0ZXh0IG5hbWU9IkJPT0tNQVJLU0xJREUiIHZhbHVlPSJBZG9iZSBQcmVzZW50ZXI6ICVwICVzIi8+DQoJCTx1aXRleHQgbmFtZT0iU0hPV1NJREVCQVIiIHZhbHVlPSJNb3N0cmFyIGJhcnJhIGxhdGVyYWwgYSBsb3MgcGFydGljaXBhbnRlcyIvPg0KCQk8dWl0ZXh0IG5hbWU9Ik1VVEUiIHZhbHVlPSJTaWxlbmNpYXIiLz4NCgkJPHVpdGV4dCBuYW1lPSJET0NXUkFQX1RJVExFIiB2YWx1ZT0iQXJjaGl2byBhZGp1bnRvIGRlIFByZXNlbnRlciIvPg0KCQk8dWl0ZXh0IG5hbWU9IkRPQ1dSQVBfTVNHIiB2YWx1ZT0iR3VhcmRhciBlbiBNaSBQQyIvPg0KCQk8dWl0ZXh0IG5hbWU9IkRPQ1dSQVBfUFJPTVBUIiB2YWx1ZT0iSGFnYSBjbGljIGVuIERlc2NhcmdhciIvPg0KCTwvbGFuZ3VhZ2U+DQoJPGxhbmd1YWdlIGlkPSJwdCI+DQoJCTwhLS0gZm9ybWF0IGZvciB1aWZvbnQgdmFsdWUgaXMgImZvbnQsc2l6ZSxpc2JvbGQsaXNpdGFsaWMsaXNzaGFkb3dlZCIgLS0+DQoJCTx1aWZvbnQgbmFtZT0iRk9OVF9RVUlaWklORyIgdmFsdWU9IlZlcmRhbmEsOSxmYWxzZSxmYWxzZSxmYWxzZSIvPg0KCQk8dWlmb250IG5hbWU9IkZPTlRfU0NSVUJTVEFUVVMiIHZhbHVlPSJWZXJkYW5hLDksdHJ1ZSxmYWxzZSx0cnVlIi8+DQoJCTx1aWZvbnQgbmFtZT0iRk9OVF9TQ1JVQlRJTUUiIHZhbHVlPSJWZXJkYW5hLDksZmFsc2UsZmFsc2UsdHJ1ZSIvPg0KCQk8dWlmb250IG5hbWU9IkZPTlRfRUxBUFNFRFRJTUUiIHZhbHVlPSJWZXJkYW5hLDksdHJ1ZSxmYWxzZSx0cnVlIi8+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DQoJCTx1aWZvbnQgbmFtZT0iRk9OVF9PVVRMSU5FIiB2YWx1ZT0iVmVyZGFuYSwxMSxmYWxzZSxmYWxzZSx0cnVlIi8+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DQoJCTx1aWZvbnQgbmFtZT0iRk9OVF9XSU5USVRMRSIgdmFsdWU9IlZlcmRhbmEsOSxmYWxzZSxmYWxzZSx0cnVlIi8+DQoJCTx1aWZvbnQgbmFtZT0iRk9OVF9BVFRBQ0hNRU5UUyIgdmFsdWU9IlZlcmRhbmEsMTEsZmFsc2UsZmFsc2UsdHJ1ZSIvPg0KCQk8IS0tcXVpeiBwb2QgYW5kIG1lc3NhZ2UgYm94IHRleHQgZm9udHMtLT4NCgkJPHVpZm9udCBuYW1lPSJGT05UX01TR0JPWF9XSU5USVRMRSIgdmFsdWU9IlZlcmRhbmEsMTEsdHJ1ZSxmYWxzZSx0cnVlIi8+DQoJCTx1aWZvbnQgbmFtZT0iRk9OVF9NU0dCT1hfTVNHIiB2YWx1ZT0iVmVyZGFuYSwxMSxmYWxzZSxmYWxzZSx0cnVlIi8+DQoJCTx1aWZvbnQgbmFtZT0iRk9OVF9NU0dCT1hfT1BUSU9OUyIgdmFsdWU9IlZlcmRhbmEsOSx0cnVlLGZhbHNlLHRydWUiLz4NCgkJPHVpZm9udCBuYW1lPSJGT05UX1FVSVpQT0RfUVVJWl9USVRMRSIgdmFsdWU9IlZlcmRhbmEsMTEsdHJ1ZSxmYWxzZSx0cnVlIi8+DQoJCTx1aWZvbnQgbmFtZT0iRk9OVF9RVUlaUE9EX1FVSVpfQVRURU1QVCIgdmFsdWU9IlZlcmRhbmEsOSxmYWxzZSxmYWxzZSx0cnVlIi8+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DQoJCTx1aWZvbnQgbmFtZT0iRk9OVF9RVUlaUE9EX1FVRVNUSU9OX0FUVEVNUFRfVkFMVUUiIHZhbHVlPSJWZXJkYW5hLDksdHJ1ZSxmYWxzZSx0cnVlIi8+DQoJCTx1aWZvbnQgbmFtZT0iRk9OVF9RVUlaUE9EX1FVRVNUSU9OX1RBRyIgdmFsdWU9IlZlcmRhbmEsMTEsdHJ1ZSxmYWxzZSx0cnVlIi8+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DQoJCTx1aWZvbnQgbmFtZT0iRk9OVF9RVUlaUE9EX1FVSVpfUVVFU1RJT05fQVRURU1QVEVEX1ZBTFVFIiB2YWx1ZT0iVmVyZGFuYSw5LHRydWUsZmFsc2UsdHJ1ZSIvPg0KCQk8dWlmb250IG5hbWU9IkZPTlRfUVVJWlBPRF9RVUlaX1NDT1JFX1RBRyIgdmFsdWU9IlZlcmRhbmEsMTEsdHJ1ZSxmYWxzZSx0cnVlIi8+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DQoJCTwhLS0gc3Vic3RpdHV0aW9uOiAlbiA9PSBzbGlkZSBudW1iZXIgLS0+DQoJCTx1aXRleHQgbmFtZT0iVU5OQU1FRFNMSURFVElUTEUiIHZhbHVlPSJTbGlkZSAlbiIvPg0KCQk8IS0tIHN1YnN0aXR1dGlvbjogJW4gPT0gc2xpZGUgbnVtYmVyIC0tPg0KCQk8IS0tIHN1YnN0aXR1dGlvbjogJXQgPT0gdG90YWwgc2xpZGUgY291bnQgLS0+DQoJCTx1aXRleHQgbmFtZT0iU0NSVUJCQVJTVEFUVVNfU0xJREVJTkZPIiB2YWx1ZT0iU2xpZGUgJW4gLyAldCB8ICIvPg0KCQk8dWl0ZXh0IG5hbWU9IlNDUlVCQkFSU1RBVFVTX1NUT1BQRUQiIHZhbHVlPSJQYXJhZG8iLz4NCgkJPHVpdGV4dCBuYW1lPSJTQ1JVQkJBUlNUQVRVU19QTEFZSU5HIiB2YWx1ZT0iUmVwcm9kdXppbmRvIi8+DQoJCTx1aXRleHQgbmFtZT0iU0NSVUJCQVJTVEFUVVNfTk9BVURJTyIgdmFsdWU9IlNlbSDDoXVkaW8iLz4NCgkJPHVpdGV4dCBuYW1lPSJTQ1JVQkJBUlNUQVRVU19WSURQTEFZSU5HIiB2YWx1ZT0iVsOtZGVvIGVtIHJlcHJvZHXDp8OjbyIvPg0KCQk8dWl0ZXh0IG5hbWU9IlNDUlVCQkFSU1RBVFVTX0xPQURJTkciIHZhbHVlPSJDYXJyZWdhbmRvIi8+DQoJCTx1aXRleHQgbmFtZT0iU0NSVUJCQVJTVEFUVVNfQlVGRkVSSU5HIiB2YWx1ZT0iQXJtYXplbmFuZG8gZW0gYnVmZmVyIi8+DQoJCTx1aXRleHQgbmFtZT0iU0NSVUJCQVJTVEFUVVNfUVVFU1RJT04iIHZhbHVlPSJSZXNwb25kZXIgcGVyZ3VudGEiLz4NCgkJPHVpdGV4dCBuYW1lPSJTQ1JVQkJBUlNUQVRVU19SRVZJRVdRVUlaIiB2YWx1ZT0iUmV2aXNhbmRvIHF1ZXN0aW9uw6FyaW8iLz4NCgkJPCEtLSBzdWJzdGl0dXRpb246ICVtID09IG1pbnV0ZXMgcmVtYWluaW5nIC0tPg0KCQk8IS0tIHN1YnN0aXR1dGlvbjogJXMgPT0gc2Vjb25kcyByZW1haW5pbmcgLS0+DQoJCTx1aXRleHQgbmFtZT0iRUxBUFNFRCIgdmFsdWU9IiVtIG1pbnV0b3MgJXMgc2VndW5kb3MgcmVzdGFudGVzIi8+DQoJCTx1aXRleHQgbmFtZT0iTk9URk9VTkQiIHZhbHVlPSJOYWRhIGVuY29udHJhZG8iLz4NCgkJPHVpdGV4dCBuYW1lPSJBVFRBQ0hNRU5UUyIgdmFsdWU9IkFuZXhvcyIvPg0KCQk8IS0tIHN1YnN0aXR1dGlvbjogJXAgPT0gY3VycmVudCBzcGVha2VyJ3MgdGl0bGUgLS0+DQoJCTx1aXRleHQgbmFtZT0iQklPV0lOX1RJVExFIiB2YWx1ZT0iQmlvOiAlcCIvPg0KCQk8dWl0ZXh0IG5hbWU9IkJJT0JUTl9USVRMRSIgdmFsdWU9IkJpbyIvPg0KCQk8dWl0ZXh0IG5hbWU9IkRJVklERVJCVE5fVElUTEUiIHZhbHVlPSJ8Ii8+DQoJCTx1aXRleHQgbmFtZT0iQ09OVEFDVEJUTl9USVRMRSIgdmFsdWU9IkNvbnRhdG8iLz4NCgkJPHVpdGV4dCBuYW1lPSJUQUJfUVVJWiIgdmFsdWU9IlF1ZXN0LiIvPg0KCQk8dWl0ZXh0IG5hbWU9IlRBQl9PVVRMSU5FIiB2YWx1ZT0iRXNxdWVtYSIvPg0KCQk8dWl0ZXh0IG5hbWU9IlRBQl9USFVNQiIgdmFsdWU9Ik1pbmkiLz4NCgkJPHVpdGV4dCBuYW1lPSJUQUJfTk9URVMiIHZhbHVlPSJOb3RhcyIvPg0KCQk8dWl0ZXh0IG5hbWU9IlRBQl9TRUFSQ0giIHZhbHVlPSJCdXNjYSIvPg0KCQk8dWl0ZXh0IG5hbWU9IlNMSURFX0hFQURJTkciIHZhbHVlPSJUw610dWxvIGRvIHNsaWRlIi8+DQoJCTx1aXRleHQgbmFtZT0iRFVSQVRJT05fSEVBRElORyIgdmFsdWU9IkR1cmHDp8OjbyIvPg0KCQk8dWl0ZXh0IG5hbWU9IlNFQVJDSF9IRUFESU5HIiB2YWx1ZT0iUHJvY3VyYXIgdGV4dG86Ii8+DQoJCTx1aXRleHQgbmFtZT0iVEhVTUJfSEVBRElORyIgdmFsdWU9IlNsaWRlIi8+DQoJCTx1aXRleHQgbmFtZT0iVEhVTUJfSU5GTyIgdmFsdWU9IlTDrXR1bG8vRHVyYcOnw6NvIGRvIHNsaWRlIi8+DQoJCTx1aXRleHQgbmFtZT0iQVRUQUNITkFNRV9IRUFESU5HIiB2YWx1ZT0iTm9tZSBkbyBhcnF1aXZvIi8+DQoJCTx1aXRleHQgbmFtZT0iQVRUQUNIU0laRV9IRUFESU5HIiB2YWx1ZT0iVGFtYW5obyIvPg0KCQk8dWl0ZXh0IG5hbWU9IlNMSURFX05PVEVTIiB2YWx1ZT0iQW5vdGHDp8O1ZXMgZG8gc2xpZGUiLz4NCgkJPCEtLXF1aXogcG9kIGFuZCBtZXNzYWdlIGJveCB0ZXh0cy0tPg0KCQk8dWl0ZXh0IG5hbWU9IlFVSVpQT0RfUVVJWl9BVFRFTVBUIiB2YWx1ZT0iVGVudGF0aXZhIG5vIHF1ZXN0aW9uw6FyaW86Ii8+DQoJCTx1aXRleHQgbmFtZT0iUVVJWlBPRF9RVUlaX0FUVEVNUFRfVkFMVUUiIHZhbHVlPSIlbiBkZSAldCIvPg0KCQk8dWl0ZXh0IG5hbWU9IlFVSVpQT0RfUVVJWl9TQ09SRSIgdmFsdWU9IlBvbnR1YcOnw6NvOiIvPg0KCQk8dWl0ZXh0IG5hbWU9IlFVSVpQT0RfUVVJWl9QQVNTU0NPUkUiIHZhbHVlPSJQb250dWHDp8OjbyBkZSBhcHJvdmHDp8OjbzoiLz4NCgkJPHVpdGV4dCBuYW1lPSJRVUlaUE9EX1FVSVpfTUFYU0NPUkUiIHZhbHVlPSJQb250dWHDp8OjbyBtw6F4aW1hOiIvPg0KCQk8dWl0ZXh0IG5hbWU9IlFVSVpQT0RfUVVFU0FUTVBUX1NUUiIgdmFsdWU9IlRlbnRhdGl2YTogJW4gZGUgJXQiLz4NCgkJPHVpdGV4dCBuYW1lPSJRVUlaUE9EX1FVRVNUWVBFX1NUUiIgdmFsdWU9IlRpcG86ICVzIi8+DQoJCTx1aXRleHQgbmFtZT0iUVVJWlBPRF9RVUVTVFlQRV9HUkQiIHZhbHVlPSJDbGFzc2lmaWNhdMOzcmlhIi8+DQoJCTx1aXRleHQgbmFtZT0iUVVJWlBPRF9RVUVTVFlQRV9TVlkiIHZhbHVlPSJQZXNxdWlzYSIvPg0KCQk8dWl0ZXh0IG5hbWU9IlFVSVpQT0RfUVVJWkFUTVBUX0lORiIgdmFsdWU9IkluZmluaXRvIi8+DQoJCTx1aXRleHQgbmFtZT0iUVVJWlBPRF9RVUVTQVRNUFRfSU5GIiB2YWx1ZT0iSW5maW5pdG8iLz4NCgkJPHVpdGV4dCBuYW1lPSJXQVJOSU5HTVNHX1lFU1NUUklORyIgdmFsdWU9IlNpbSIvPg0KCQk8dWl0ZXh0IG5hbWU9IldBUk5JTkdNU0dfTk9TVFJJTkciIHZhbHVlPSJOw6NvIi8+DQoJCTx1aXRleHQgbmFtZT0iV0FSTklOR01TR19USVRMRVNUUklORyIgdmFsdWU9IkFsZXJ0YSBkZSBuYXZlZ2HDp8OjbyBkbyBxdWVzdGlvbsOhcmlvIi8+DQoJCTx1aXRleHQgbmFtZT0iV0FSTklOR01TR19NU0dTVFJJTkciIHZhbHVlPSJFeGlzdGVtIHBlcmd1bnRhcyBxdWUgbsOjbyBmb3JhbSByZXNwb25kaWRhcyBuZXN0ZSBxdWVzdGlvbsOhcmlvLiYjeEE7JiN4QTtDbGlxdWUgZW0gU2ltIHBhcmEgc2FpciBkbyBxdWVzdGlvbsOhcmlvIG91IGVtIE7Do28gc2UgcXVpc2VyIGNvbnRpbnVhci4iLz4NCgkJPHVpdGV4dCBuYW1lPSJJTkZPUk1BVElPTl9IMjY0X0ZMQVNIUExBWUVSIiB2YWx1ZT0iQSB2ZXJzw6NvIGF0dWFsIGRvIEZsYXNoIFBsYXllciBpbnN0YWxhZGEgbm8gY29tcHV0YWRvciBuw6NvIG9mZXJlY2Ugc3Vwb3J0ZSBhIGVzc2UgdsOtZGVvLiBDbGlxdWUgbmEgw6FyZWEgZG8gdsOtZGVvIHBhcmEgYmFpeGFyIGEgdmVyc8OjbyBtYWlzIHJlY2VudGUgZG8gRmxhc2ggUGxheWVyLiIvPg0KCQk8IS0tIHN1YnN0aXR1dGlvbjogJXAgPT0gcHJlc2VudGF0aW9uIHRpdGxlIC0tPg0KCQk8IS0tIHN1YnN0aXR1dGlvbjogJXMgPT0gc2xpZGUgdGl0bGUgLS0+DQoJCTwhLS0gc3Vic3RpdHV0aW9uOiAlbiA9PSBzbGlkZSBudW1iZXIgLS0+DQoJCTx1aXRleHQgbmFtZT0iQk9PS01BUksiIHZhbHVlPSJBZG9iZSBQcmVzZW50ZXIgLSAlcCIvPg0KCQk8IS0tIHN1YnN0aXR1dGlvbjogJXAgPT0gcHJlc2VudGF0aW9uIHRpdGxlIC0tPg0KCQk8IS0tIHN1YnN0aXR1dGlvbjogJXMgPT0gc2xpZGUgdGl0bGUgLS0+DQoJCTwhLS0gc3Vic3RpdHV0aW9uOiAlbiA9PSBzbGlkZSBudW1iZXIgLS0+DQoJCTx1aXRleHQgbmFtZT0iQk9PS01BUktTTElERSIgdmFsdWU9IkFkb2JlIFByZXNlbnRlciAtICVwICVzIi8+DQoJCTx1aXRleHQgbmFtZT0iU0hPV1NJREVCQVIiIHZhbHVlPSJNb3N0cmFyIGJhcnJhIGxhdGVyYWwgYW8gcGFydGljaXBhbnRlcyIvPg0KCQk8dWl0ZXh0IG5hbWU9Ik1VVEUiIHZhbHVlPSJNdWRvIi8+DQoJCTx1aXRleHQgbmFtZT0iRE9DV1JBUF9USVRMRSIgdmFsdWU9IkFuZXhvIGRlIGFycXVpdm8gZG8gUHJlc2VudGVyIi8+DQoJCTx1aXRleHQgbmFtZT0iRE9DV1JBUF9NU0ciIHZhbHVlPSJTYWx2YXIgZW0gTWV1IGNvbXB1dGFkb3IiLz4NCgkJPHVpdGV4dCBuYW1lPSJET0NXUkFQX1BST01QVCIgdmFsdWU9IkNsaXF1ZSBwYXJhIGJhaXhhciIvPg0KCTwvbGFuZ3VhZ2U+DQoJPGxhbmd1YWdlIGlkPSJpdCI+DQoJCTwhLS0gZm9ybWF0IGZvciB1aWZvbnQgdmFsdWUgaXMgImZvbnQsc2l6ZSxpc2JvbGQsaXNpdGFsaWMsaXNzaGFkb3dlZCIgLS0+DQoJCTx1aWZvbnQgbmFtZT0iRk9OVF9RVUlaWklORyIgdmFsdWU9IlZlcmRhbmEsOSxmYWxzZSxmYWxzZSxmYWxzZSIvPg0KCQk8dWlmb250IG5hbWU9IkZPTlRfU0NSVUJTVEFUVVMiIHZhbHVlPSJWZXJkYW5hLDksdHJ1ZSxmYWxzZSx0cnVlIi8+DQoJCTx1aWZvbnQgbmFtZT0iRk9OVF9TQ1JVQlRJTUUiIHZhbHVlPSJWZXJkYW5hLDksZmFsc2UsZmFsc2UsdHJ1ZSIvPg0KCQk8dWlmb250IG5hbWU9IkZPTlRfRUxBUFNFRFRJTUUiIHZhbHVlPSJWZXJkYW5hLDksdHJ1ZSxmYWxzZSx0cnVlIi8+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DQoJCTx1aWZvbnQgbmFtZT0iRk9OVF9PVVRMSU5FIiB2YWx1ZT0iVmVyZGFuYSwxMSxmYWxzZSxmYWxzZSx0cnVlIi8+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DQoJCTx1aWZvbnQgbmFtZT0iRk9OVF9XSU5USVRMRSIgdmFsdWU9IlZlcmRhbmEsOSxmYWxzZSxmYWxzZSx0cnVlIi8+DQoJCTx1aWZvbnQgbmFtZT0iRk9OVF9BVFRBQ0hNRU5UUyIgdmFsdWU9IlZlcmRhbmEsMTEsZmFsc2UsZmFsc2UsdHJ1ZSIvPg0KCQk8IS0tcXVpeiBwb2QgYW5kIG1lc3NhZ2UgYm94IHRleHQgZm9udHMtLT4NCgkJPHVpZm9udCBuYW1lPSJGT05UX01TR0JPWF9XSU5USVRMRSIgdmFsdWU9IlZlcmRhbmEsMTEsdHJ1ZSxmYWxzZSx0cnVlIi8+DQoJCTx1aWZvbnQgbmFtZT0iRk9OVF9NU0dCT1hfTVNHIiB2YWx1ZT0iVmVyZGFuYSwxMSxmYWxzZSxmYWxzZSx0cnVlIi8+DQoJCTx1aWZvbnQgbmFtZT0iRk9OVF9NU0dCT1hfT1BUSU9OUyIgdmFsdWU9IlZlcmRhbmEsOSx0cnVlLGZhbHNlLHRydWUiLz4NCgkJPHVpZm9udCBuYW1lPSJGT05UX1FVSVpQT0RfUVVJWl9USVRMRSIgdmFsdWU9IlZlcmRhbmEsMTEsdHJ1ZSxmYWxzZSx0cnVlIi8+DQoJCTx1aWZvbnQgbmFtZT0iRk9OVF9RVUlaUE9EX1FVSVpfQVRURU1QVCIgdmFsdWU9IlZlcmRhbmEsOSxmYWxzZSxmYWxzZSx0cnVlIi8+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DQoJCTx1aWZvbnQgbmFtZT0iRk9OVF9RVUlaUE9EX1FVRVNUSU9OX0FUVEVNUFRfVkFMVUUiIHZhbHVlPSJWZXJkYW5hLDksdHJ1ZSxmYWxzZSx0cnVlIi8+DQoJCTx1aWZvbnQgbmFtZT0iRk9OVF9RVUlaUE9EX1FVRVNUSU9OX1RBRyIgdmFsdWU9IlZlcmRhbmEsMTEsdHJ1ZSxmYWxzZSx0cnVlIi8+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DQoJCTx1aWZvbnQgbmFtZT0iRk9OVF9RVUlaUE9EX1FVSVpfUVVFU1RJT05fQVRURU1QVEVEX1ZBTFVFIiB2YWx1ZT0iVmVyZGFuYSw5LHRydWUsZmFsc2UsdHJ1ZSIvPg0KCQk8dWlmb250IG5hbWU9IkZPTlRfUVVJWlBPRF9RVUlaX1NDT1JFX1RBRyIgdmFsdWU9IlZlcmRhbmEsMTEsdHJ1ZSxmYWxzZSx0cnVlIi8+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DQoJCTwhLS0gc3Vic3RpdHV0aW9uOiAlbiA9PSBzbGlkZSBudW1iZXIgLS0+DQoJCTx1aXRleHQgbmFtZT0iVU5OQU1FRFNMSURFVElUTEUiIHZhbHVlPSJEaWFwb3NpdGl2YSAlbiIvPg0KCQk8IS0tIHN1YnN0aXR1dGlvbjogJW4gPT0gc2xpZGUgbnVtYmVyIC0tPg0KCQk8IS0tIHN1YnN0aXR1dGlvbjogJXQgPT0gdG90YWwgc2xpZGUgY291bnQgLS0+DQoJCTx1aXRleHQgbmFtZT0iU0NSVUJCQVJTVEFUVVNfU0xJREVJTkZPIiB2YWx1ZT0iRGlhcG9zaXRpdmEgJW4gLyAldCB8ICIvPg0KCQk8dWl0ZXh0IG5hbWU9IlNDUlVCQkFSU1RBVFVTX1NUT1BQRUQiIHZhbHVlPSJJbnRlcnJvdHRvIi8+DQoJCTx1aXRleHQgbmFtZT0iU0NSVUJCQVJTVEFUVVNfUExBWUlORyIgdmFsdWU9IlJpcHJvZHV6aW9uZSIvPg0KCQk8dWl0ZXh0IG5hbWU9IlNDUlVCQkFSU1RBVFVTX05PQVVESU8iIHZhbHVlPSJBdWRpbyBpbmF0dC4iLz4NCgkJPHVpdGV4dCBuYW1lPSJTQ1JVQkJBUlNUQVRVU19WSURQTEFZSU5HIiB2YWx1ZT0iVmlkZW8gaW4gcmlwcm9kdXppb25lIi8+DQoJCTx1aXRleHQgbmFtZT0iU0NSVUJCQVJTVEFUVVNfTE9BRElORyIgdmFsdWU9IkNhcmljYW1lbnRvIi8+DQoJCTx1aXRleHQgbmFtZT0iU0NSVUJCQVJTVEFUVVNfQlVGRkVSSU5HIiB2YWx1ZT0iQnVmZmVyaW5nIi8+DQoJCTx1aXRleHQgbmFtZT0iU0NSVUJCQVJTVEFUVVNfUVVFU1RJT04iIHZhbHVlPSJSaXNwb25kaSBhIGRvbWFuZGEiLz4NCgkJPHVpdGV4dCBuYW1lPSJTQ1JVQkJBUlNUQVRVU19SRVZJRVdRVUlaIiB2YWx1ZT0iUmV2aXNpb25lIGRlbCBxdWl6Ii8+DQoJCTwhLS0gc3Vic3RpdHV0aW9uOiAlbSA9PSBtaW51dGVzIHJlbWFpbmluZyAtLT4NCgkJPCEtLSBzdWJzdGl0dXRpb246ICVzID09IHNlY29uZHMgcmVtYWluaW5nIC0tPg0KCQk8dWl0ZXh0IG5hbWU9IkVMQVBTRUQiIHZhbHVlPSIlbSBNaW51dGkgJXMgU2Vjb25kaSByaW1hbmVudGkiLz4NCgkJPHVpdGV4dCBuYW1lPSJOT1RGT1VORCIgdmFsdWU9Ik5lc3N1biBlbGVtZW50byB0cm92YXRvIi8+DQoJCTx1aXRleHQgbmFtZT0iQVRUQUNITUVOVFMiIHZhbHVlPSJBbGxlZ2F0aSIvPg0KCQk8IS0tIHN1YnN0aXR1dGlvbjogJXAgPT0gY3VycmVudCBzcGVha2VyJ3MgdGl0bGUgLS0+DQoJCTx1aXRleHQgbmFtZT0iQklPV0lOX1RJVExFIiB2YWx1ZT0iQmlvOiAlcCIvPg0KCQk8dWl0ZXh0IG5hbWU9IkJJT0JUTl9USVRMRSIgdmFsdWU9IkJpbyIvPg0KCQk8dWl0ZXh0IG5hbWU9IkRJVklERVJCVE5fVElUTEUiIHZhbHVlPSJ8Ii8+DQoJCTx1aXRleHQgbmFtZT0iQ09OVEFDVEJUTl9USVRMRSIgdmFsdWU9IkNvbnQuIi8+DQoJCTx1aXRleHQgbmFtZT0iVEFCX1FVSVoiIHZhbHVlPSJRdWl6Ii8+DQoJCTx1aXRleHQgbmFtZT0iVEFCX09VVExJTkUiIHZhbHVlPSJTdHJ1dHR1cmEiLz4NCgkJPHVpdGV4dCBuYW1lPSJUQUJfVEhVTUIiIHZhbHVlPSJNaW5pYXR1cmUiLz4NCgkJPHVpdGV4dCBuYW1lPSJUQUJfTk9URVMiIHZhbHVlPSJOb3RlIi8+DQoJCTx1aXRleHQgbmFtZT0iVEFCX1NFQVJDSCIgdmFsdWU9IkNlcmNhIi8+DQoJCTx1aXRleHQgbmFtZT0iU0xJREVfSEVBRElORyIgdmFsdWU9IlRpdG9sbyBkaWFwb3NpdGl2YSIvPg0KCQk8dWl0ZXh0IG5hbWU9IkRVUkFUSU9OX0hFQURJTkciIHZhbHVlPSJEdXJhdGEiLz4NCgkJPHVpdGV4dCBuYW1lPSJTRUFSQ0hfSEVBRElORyIgdmFsdWU9IkNlcmNhIHRlc3RvOiIvPg0KCQk8dWl0ZXh0IG5hbWU9IlRIVU1CX0hFQURJTkciIHZhbHVlPSJEaWFwb3NpdGl2YSIvPg0KCQk8dWl0ZXh0IG5hbWU9IlRIVU1CX0lORk8iIHZhbHVlPSJUaXRvbG8vVGVtcG8iLz4NCgkJPHVpdGV4dCBuYW1lPSJBVFRBQ0hOQU1FX0hFQURJTkciIHZhbHVlPSJOb21lIGZpbGUiLz4NCgkJPHVpdGV4dCBuYW1lPSJBVFRBQ0hTSVpFX0hFQURJTkciIHZhbHVlPSJEaW1lbnNpb25lIi8+DQoJCTx1aXRleHQgbmFtZT0iU0xJREVfTk9URVMiIHZhbHVlPSJOb3RlIGRpYXBvc2l0aXZhIi8+DQoJCTwhLS1xdWl6IHBvZCBhbmQgbWVzc2FnZSBib3ggdGV4dHMtLT4NCgkJPHVpdGV4dCBuYW1lPSJRVUlaUE9EX1FVSVpfQVRURU1QVCIgdmFsdWU9IlRlbnRhdGl2byBxdWl6OiIvPg0KCQk8dWl0ZXh0IG5hbWU9IlFVSVpQT0RfUVVJWl9BVFRFTVBUX1ZBTFVFIiB2YWx1ZT0iJW4gZGkgJXQiLz4NCgkJPHVpdGV4dCBuYW1lPSJRVUlaUE9EX1FVSVpfU0NPUkUiIHZhbHVlPSJQdW50ZWdnaW86Ii8+DQoJCTx1aXRleHQgbmFtZT0iUVVJWlBPRF9RVUlaX1BBU1NTQ09SRSIgdmFsdWU9IlB1bnRlZ2dpbyBtaW5pbW86Ii8+DQoJCTx1aXRleHQgbmFtZT0iUVVJWlBPRF9RVUlaX01BWFNDT1JFIiB2YWx1ZT0iUHVudGVnZ2lvIG1hc3NpbW86Ii8+DQoJCTx1aXRleHQgbmFtZT0iUVVJWlBPRF9RVUVTQVRNUFRfU1RSIiB2YWx1ZT0iVGVudGF0aXZvOiAlbiBkaSAldCIvPg0KCQk8dWl0ZXh0IG5hbWU9IlFVSVpQT0RfUVVFU1RZUEVfU1RSIiB2YWx1ZT0iVGlwbzogJXMiLz4NCgkJPHVpdGV4dCBuYW1lPSJRVUlaUE9EX1FVRVNUWVBFX0dSRCIgdmFsdWU9IkNvbiB2YWx1dGF6aW9uZSIvPg0KCQk8dWl0ZXh0IG5hbWU9IlFVSVpQT0RfUVVFU1RZUEVfU1ZZIiB2YWx1ZT0iSW5kYWdpbmUiLz4NCgkJPHVpdGV4dCBuYW1lPSJRVUlaUE9EX1FVSVpBVE1QVF9JTkYiIHZhbHVlPSJJbmZpbml0aSIvPg0KCQk8dWl0ZXh0IG5hbWU9IlFVSVpQT0RfUVVFU0FUTVBUX0lORiIgdmFsdWU9IkluZmluaXRpIi8+DQoJCTx1aXRleHQgbmFtZT0iV0FSTklOR01TR19ZRVNTVFJJTkciIHZhbHVlPSJTw6wiLz4NCgkJPHVpdGV4dCBuYW1lPSJXQVJOSU5HTVNHX05PU1RSSU5HIiB2YWx1ZT0iTm8iLz4NCgkJPHVpdGV4dCBuYW1lPSJXQVJOSU5HTVNHX1RJVExFU1RSSU5HIiB2YWx1ZT0iQXZ2ZXJ0ZW56YSBuYXZpZ2F6aW9uZSBxdWl6Ii8+DQoJCTx1aXRleHQgbmFtZT0iV0FSTklOR01TR19NU0dTVFJJTkciIHZhbHVlPSJPY2NvcnJlIGFuY29yYSByaXNwb25kZXJlIGFkIGFsY3VuZSBkb21hbmRlIGRlbCBxdWl6LiYjeEE7JiN4QTtTZSBmYXRlIGNsaWMgc3UgU8OsLCB1c2NpcmV0ZSBkYWwgcXVpei4gRmF0ZSBjbGljIHN1IE5vIHBlciBjb250aW51YXJlIGlsIHF1aXouIi8+DQoJCTx1aXRleHQgbmFtZT0iSU5GT1JNQVRJT05fSDI2NF9GTEFTSFBMQVlFUiIgdmFsdWU9IkxhIHZlcnNpb25lIGRpIEZsYXNoIFBsYXllciBhdHR1YWxtZW50ZSBpbnN0YWxsYXRhIG5vbiBzdXBwb3J0YSBxdWVzdG8gdmlkZW8uIEZhdGUgY2xpYyBzdWxsJ2FyZWEgZGVsIHZpZGVvIHBlciBzY2FyaWNhcmUgbCd1bHRpbWEgdmVyc2lvbmUgZGkgRmxhc2ggUGxheWVyLiIvPg0KCQk8IS0tIHN1YnN0aXR1dGlvbjogJXAgPT0gcHJlc2VudGF0aW9uIHRpdGxlIC0tPg0KCQk8IS0tIHN1YnN0aXR1dGlvbjogJXMgPT0gc2xpZGUgdGl0bGUgLS0+DQoJCTwhLS0gc3Vic3RpdHV0aW9uOiAlbiA9PSBzbGlkZSBudW1iZXIgLS0+DQoJCTx1aXRleHQgbmFtZT0iQk9PS01BUksiIHZhbHVlPSJBZG9iZSBQcmVzZW50ZXIgLSAlcCIvPg0KCQk8IS0tIHN1YnN0aXR1dGlvbjogJXAgPT0gcHJlc2VudGF0aW9uIHRpdGxlIC0tPg0KCQk8IS0tIHN1YnN0aXR1dGlvbjogJXMgPT0gc2xpZGUgdGl0bGUgLS0+DQoJCTwhLS0gc3Vic3RpdHV0aW9uOiAlbiA9PSBzbGlkZSBudW1iZXIgLS0+DQoJCTx1aXRleHQgbmFtZT0iQk9PS01BUktTTElERSIgdmFsdWU9IkFkb2JlIFByZXNlbnRlciAtICVwICVzIi8+DQoJCTx1aXRleHQgbmFtZT0iU0hPV1NJREVCQVIiIHZhbHVlPSJNb3N0cmEgYmFycmEgbGF0ZXJhbGUgYWkgcGFydGVjaXBhbnRpIi8+DQoJCTx1aXRleHQgbmFtZT0iTVVURSIgdmFsdWU9IkRpc2F0dGl2YSBhdWRpbyIvPg0KCQk8dWl0ZXh0IG5hbWU9IkRPQ1dSQVBfVElUTEUiIHZhbHVlPSJBbGxlZ2F0byBmaWxlIFByZXNlbnRlciIvPg0KCQk8dWl0ZXh0IG5hbWU9IkRPQ1dSQVBfTVNHIiB2YWx1ZT0iU2FsdmEgaW4gUmlzb3JzZSBkZWwgY29tcHV0ZXIiLz4NCgkJPHVpdGV4dCBuYW1lPSJET0NXUkFQX1BST01QVCIgdmFsdWU9IkNsaWMgcGVyIHNjYXJpY2FyZSIvPg0KCTwvbGFuZ3VhZ2U+DQoJPGxhbmd1YWdlIGlkPSJubCI+DQoJCTwhLS0gZm9ybWF0IGZvciB1aWZvbnQgdmFsdWUgaXMgImZvbnQsc2l6ZSxpc2JvbGQsaXNpdGFsaWMsaXNzaGFkb3dlZCIgLS0+DQoJCTx1aWZvbnQgbmFtZT0iRk9OVF9RVUlaWklORyIgdmFsdWU9IlZlcmRhbmEsOSxmYWxzZSxmYWxzZSxmYWxzZSIvPg0KCQk8dWlmb250IG5hbWU9IkZPTlRfU0NSVUJTVEFUVVMiIHZhbHVlPSJWZXJkYW5hLDksdHJ1ZSxmYWxzZSx0cnVlIi8+DQoJCTx1aWZvbnQgbmFtZT0iRk9OVF9TQ1JVQlRJTUUiIHZhbHVlPSJWZXJkYW5hLDksZmFsc2UsZmFsc2UsdHJ1ZSIvPg0KCQk8dWlmb250IG5hbWU9IkZPTlRfRUxBUFNFRFRJTUUiIHZhbHVlPSJWZXJkYW5hLDksdHJ1ZSxmYWxzZSx0cnVlIi8+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DQoJCTx1aWZvbnQgbmFtZT0iRk9OVF9PVVRMSU5FIiB2YWx1ZT0iVmVyZGFuYSwxMSxmYWxzZSxmYWxzZSx0cnVlIi8+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DQoJCTx1aWZvbnQgbmFtZT0iRk9OVF9XSU5USVRMRSIgdmFsdWU9IlZlcmRhbmEsOSxmYWxzZSxmYWxzZSx0cnVlIi8+DQoJCTx1aWZvbnQgbmFtZT0iRk9OVF9BVFRBQ0hNRU5UUyIgdmFsdWU9IlZlcmRhbmEsMTEsZmFsc2UsZmFsc2UsdHJ1ZSIvPg0KCQk8IS0tcXVpeiBwb2QgYW5kIG1lc3NhZ2UgYm94IHRleHQgZm9udHMtLT4NCgkJPHVpZm9udCBuYW1lPSJGT05UX01TR0JPWF9XSU5USVRMRSIgdmFsdWU9IlZlcmRhbmEsMTEsdHJ1ZSxmYWxzZSx0cnVlIi8+DQoJCTx1aWZvbnQgbmFtZT0iRk9OVF9NU0dCT1hfTVNHIiB2YWx1ZT0iVmVyZGFuYSwxMSxmYWxzZSxmYWxzZSx0cnVlIi8+DQoJCTx1aWZvbnQgbmFtZT0iRk9OVF9NU0dCT1hfT1BUSU9OUyIgdmFsdWU9IlZlcmRhbmEsOSx0cnVlLGZhbHNlLHRydWUiLz4NCgkJPHVpZm9udCBuYW1lPSJGT05UX1FVSVpQT0RfUVVJWl9USVRMRSIgdmFsdWU9IlZlcmRhbmEsMTEsdHJ1ZSxmYWxzZSx0cnVlIi8+DQoJCTx1aWZvbnQgbmFtZT0iRk9OVF9RVUlaUE9EX1FVSVpfQVRURU1QVCIgdmFsdWU9IlZlcmRhbmEsOSxmYWxzZSxmYWxzZSx0cnVlIi8+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DQoJCTx1aWZvbnQgbmFtZT0iRk9OVF9RVUlaUE9EX1FVRVNUSU9OX0FUVEVNUFRfVkFMVUUiIHZhbHVlPSJWZXJkYW5hLDksdHJ1ZSxmYWxzZSx0cnVlIi8+DQoJCTx1aWZvbnQgbmFtZT0iRk9OVF9RVUlaUE9EX1FVRVNUSU9OX1RBRyIgdmFsdWU9IlZlcmRhbmEsMTEsdHJ1ZSxmYWxzZSx0cnVlIi8+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DQoJCTx1aWZvbnQgbmFtZT0iRk9OVF9RVUlaUE9EX1FVSVpfUVVFU1RJT05fQVRURU1QVEVEX1ZBTFVFIiB2YWx1ZT0iVmVyZGFuYSw5LHRydWUsZmFsc2UsdHJ1ZSIvPg0KCQk8dWlmb250IG5hbWU9IkZPTlRfUVVJWlBPRF9RVUlaX1NDT1JFX1RBRyIgdmFsdWU9IlZlcmRhbmEsMTEsdHJ1ZSxmYWxzZSx0cnVlIi8+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DQoJCTwhLS0gc3Vic3RpdHV0aW9uOiAlbiA9PSBzbGlkZSBudW1iZXIgLS0+DQoJCTx1aXRleHQgbmFtZT0iVU5OQU1FRFNMSURFVElUTEUiIHZhbHVlPSJEaWEgJW4iLz4NCgkJPCEtLSBzdWJzdGl0dXRpb246ICVuID09IHNsaWRlIG51bWJlciAtLT4NCgkJPCEtLSBzdWJzdGl0dXRpb246ICV0ID09IHRvdGFsIHNsaWRlIGNvdW50IC0tPg0KCQk8dWl0ZXh0IG5hbWU9IlNDUlVCQkFSU1RBVFVTX1NMSURFSU5GTyIgdmFsdWU9IkRpYSAlbiAvICV0IHwgIi8+DQoJCTx1aXRleHQgbmFtZT0iU0NSVUJCQVJTVEFUVVNfU1RPUFBFRCIgdmFsdWU9Ikdlc3RvcHQiLz4NCgkJPHVpdGV4dCBuYW1lPSJTQ1JVQkJBUlNUQVRVU19QTEFZSU5HIiB2YWx1ZT0iQWZzcGVsZW4iLz4NCgkJPHVpdGV4dCBuYW1lPSJTQ1JVQkJBUlNUQVRVU19OT0FVRElPIiB2YWx1ZT0iR2VlbiBhdWRpbyIvPg0KCQk8dWl0ZXh0IG5hbWU9IlNDUlVCQkFSU1RBVFVTX1ZJRFBMQVlJTkciIHZhbHVlPSJWaWRlbyBhZnNwZWxlbiIvPg0KCQk8dWl0ZXh0IG5hbWU9IlNDUlVCQkFSU1RBVFVTX0xPQURJTkciIHZhbHVlPSJMYWRlbiIvPg0KCQk8dWl0ZXh0IG5hbWU9IlNDUlVCQkFSU1RBVFVTX0JVRkZFUklORyIgdmFsdWU9IkJ1ZmZlcmVuIi8+DQoJCTx1aXRleHQgbmFtZT0iU0NSVUJCQVJTVEFUVVNfUVVFU1RJT04iIHZhbHVlPSJWcmFhZyBtZXQgYW50d29vcmQiLz4NCgkJPHVpdGV4dCBuYW1lPSJTQ1JVQkJBUlNUQVRVU19SRVZJRVdRVUlaIiB2YWx1ZT0iUXVpeiBjb250cm9sZXJlbiIvPg0KCQk8IS0tIHN1YnN0aXR1dGlvbjogJW0gPT0gbWludXRlcyByZW1haW5pbmcgLS0+DQoJCTwhLS0gc3Vic3RpdHV0aW9uOiAlcyA9PSBzZWNvbmRzIHJlbWFpbmluZyAtLT4NCgkJPHVpdGV4dCBuYW1lPSJFTEFQU0VEIiB2YWx1ZT0iRXIgcmVzdGVyZW4gJW0gbWludXRlbiAlcyBzZWNvbmRlbiIvPg0KCQk8dWl0ZXh0IG5hbWU9Ik5PVEZPVU5EIiB2YWx1ZT0iTmlldHMgZ2V2b25kZW4iLz4NCgkJPHVpdGV4dCBuYW1lPSJBVFRBQ0hNRU5UUyIgdmFsdWU9IkJpamxhZ2VuIi8+DQoJCTwhLS0gc3Vic3RpdHV0aW9uOiAlcCA9PSBjdXJyZW50IHNwZWFrZXIncyB0aXRsZSAtLT4NCgkJPHVpdGV4dCBuYW1lPSJCSU9XSU5fVElUTEUiIHZhbHVlPSJCaW9ncmFmaWU6ICVwIi8+DQoJCTx1aXRleHQgbmFtZT0iQklPQlROX1RJVExFIiB2YWx1ZT0iQmlvZ3JhZmllIi8+DQoJCTx1aXRleHQgbmFtZT0iRElWSURFUkJUTl9USVRMRSIgdmFsdWU9InwiLz4NCgkJPHVpdGV4dCBuYW1lPSJDT05UQUNUQlROX1RJVExFIiB2YWx1ZT0iQ29udGFjdCIvPg0KCQk8dWl0ZXh0IG5hbWU9IlRBQl9RVUlaIiB2YWx1ZT0iUXVpeiIvPg0KCQk8dWl0ZXh0IG5hbWU9IlRBQl9PVVRMSU5FIiB2YWx1ZT0iT3ZlcnppY2h0Ii8+DQoJCTx1aXRleHQgbmFtZT0iVEFCX1RIVU1CIiB2YWx1ZT0iTWluaWF0dXVyIi8+DQoJCTx1aXRleHQgbmFtZT0iVEFCX05PVEVTIiB2YWx1ZT0iTm90aXRpZXMiLz4NCgkJPHVpdGV4dCBuYW1lPSJUQUJfU0VBUkNIIiB2YWx1ZT0iWm9la2VuIi8+DQoJCTx1aXRleHQgbmFtZT0iU0xJREVfSEVBRElORyIgdmFsdWU9IlRpdGVsIHZhbiBkaWEiLz4NCgkJPHVpdGV4dCBuYW1lPSJEVVJBVElPTl9IRUFESU5HIiB2YWx1ZT0iRHV1ciIvPg0KCQk8dWl0ZXh0IG5hbWU9IlNFQVJDSF9IRUFESU5HIiB2YWx1ZT0iWm9la2VuIG5hYXIgdGVrc3Q6Ii8+DQoJCTx1aXRleHQgbmFtZT0iVEhVTUJfSEVBRElORyIgdmFsdWU9IkRpYSIvPg0KCQk8dWl0ZXh0IG5hbWU9IlRIVU1CX0lORk8iIHZhbHVlPSJUaXRlbC9kdXVyIHZhbiBkaWEiLz4NCgkJPHVpdGV4dCBuYW1lPSJBVFRBQ0hOQU1FX0hFQURJTkciIHZhbHVlPSJCZXN0YW5kc25hYW0iLz4NCgkJPHVpdGV4dCBuYW1lPSJBVFRBQ0hTSVpFX0hFQURJTkciIHZhbHVlPSJHcm9vdHRlIi8+DQoJCTx1aXRleHQgbmFtZT0iU0xJREVfTk9URVMiIHZhbHVlPSJEaWFub3RpdGllcyIvPg0KCQk8IS0tcXVpeiBwb2QgYW5kIG1lc3NhZ2UgYm94IHRleHRzLS0+DQoJCTx1aXRleHQgbmFtZT0iUVVJWlBPRF9RVUlaX0FUVEVNUFQiIHZhbHVlPSJRdWl6cG9naW5nOiIvPg0KCQk8dWl0ZXh0IG5hbWU9IlFVSVpQT0RfUVVJWl9BVFRFTVBUX1ZBTFVFIiB2YWx1ZT0iJW4gdmFuICV0Ii8+DQoJCTx1aXRleHQgbmFtZT0iUVVJWlBPRF9RVUlaX1NDT1JFIiB2YWx1ZT0iQmVoYWFsZGUgc2NvcmU6Ii8+DQoJCTx1aXRleHQgbmFtZT0iUVVJWlBPRF9RVUlaX1BBU1NTQ09SRSIgdmFsdWU9IlZvbGRvZW5kZSBzY29yZToiLz4NCgkJPHVpdGV4dCBuYW1lPSJRVUlaUE9EX1FVSVpfTUFYU0NPUkUiIHZhbHVlPSJNYXhpbWFhbCBoYWFsYmFyZSBzY29yZToiLz4NCgkJPHVpdGV4dCBuYW1lPSJRVUlaUE9EX1FVRVNBVE1QVF9TVFIiIHZhbHVlPSJQb2dpbmc6ICVuIHZhbiAldCIvPg0KCQk8dWl0ZXh0IG5hbWU9IlFVSVpQT0RfUVVFU1RZUEVfU1RSIiB2YWx1ZT0iVHlwZTogJXMiLz4NCgkJPHVpdGV4dCBuYW1lPSJRVUlaUE9EX1FVRVNUWVBFX0dSRCIgdmFsdWU9IlRlbHQgdm9vciBzY29yZSIvPg0KCQk8dWl0ZXh0IG5hbWU9IlFVSVpQT0RfUVVFU1RZUEVfU1ZZIiB2YWx1ZT0iRW5xdcOqdGUiLz4NCgkJPHVpdGV4dCBuYW1lPSJRVUlaUE9EX1FVSVpBVE1QVF9JTkYiIHZhbHVlPSJPbmJlcGVya3QiLz4NCgkJPHVpdGV4dCBuYW1lPSJRVUlaUE9EX1FVRVNBVE1QVF9JTkYiIHZhbHVlPSJPbmJlcGVya3QiLz4NCgkJPHVpdGV4dCBuYW1lPSJXQVJOSU5HTVNHX1lFU1NUUklORyIgdmFsdWU9IkphIi8+DQoJCTx1aXRleHQgbmFtZT0iV0FSTklOR01TR19OT1NUUklORyIgdmFsdWU9Ik5lZSIvPg0KCQk8dWl0ZXh0IG5hbWU9IldBUk5JTkdNU0dfVElUTEVTVFJJTkciIHZhbHVlPSJXYWFyc2NodXdpbmcgbWV0IGJldHJla2tpbmcgdG90IHF1aXpuYXZpZ2F0aWUiLz4NCgkJPHVpdGV4dCBuYW1lPSJXQVJOSU5HTVNHX01TR1NUUklORyIgdmFsdWU9IlUgaGVidCBuaWV0IGFsbGUgdnJhZ2VuIGluIGRlemUgcXVpeiBiZWFudHdvb3JkLiYjeEE7JiN4QTtLbGlrIG9wIEphIG9tIGRlIHF1aXogYWYgdGUgc2x1aXRlbi4gS2xpayBvcCBOZWUgb20gZGUgcXVpeiB2b29ydCB0ZSB6ZXR0ZW4uIi8+DQoJCTx1aXRleHQgbmFtZT0iSU5GT1JNQVRJT05fSDI2NF9GTEFTSFBMQVlFUiIgdmFsdWU9IkRlemUgdmlkZW8gd29yZHQgbmlldCBvbmRlcnN0ZXVuZCBkb29yIGRlIHZlcnNpZSB2YW4gRmxhc2ggUGxheWVyIGRpZSBtb21lbnRlZWwgb3AgdXcgY29tcHV0ZXIgaXMgZ2XDr25zdGFsbGVlcmQuIEtsaWsgaW4gZGUgdmlkZW8gb20gZGUgbmlldXdzdGUgRmxhc2ggUGxheWVyIHRlIGRvd25sb2FkZW4uIi8+DQoJCTwhLS0gc3Vic3RpdHV0aW9uOiAlcCA9PSBwcmVzZW50YXRpb24gdGl0bGUgLS0+DQoJCTwhLS0gc3Vic3RpdHV0aW9uOiAlcyA9PSBzbGlkZSB0aXRsZSAtLT4NCgkJPCEtLSBzdWJzdGl0dXRpb246ICVuID09IHNsaWRlIG51bWJlciAtLT4NCgkJPHVpdGV4dCBuYW1lPSJCT09LTUFSSyIgdmFsdWU9IkFkb2JlIFByZXNlbnRlciAtICVwIi8+DQoJCTwhLS0gc3Vic3RpdHV0aW9uOiAlcCA9PSBwcmVzZW50YXRpb24gdGl0bGUgLS0+DQoJCTwhLS0gc3Vic3RpdHV0aW9uOiAlcyA9PSBzbGlkZSB0aXRsZSAtLT4NCgkJPCEtLSBzdWJzdGl0dXRpb246ICVuID09IHNsaWRlIG51bWJlciAtLT4NCgkJPHVpdGV4dCBuYW1lPSJCT09LTUFSS1NMSURFIiB2YWx1ZT0iQWRvYmUgUHJlc2VudGVyIC0gJXAgJXMiLz4NCgkJPHVpdGV4dCBuYW1lPSJTSE9XU0lERUJBUiIgdmFsdWU9IlppanBhbmVlbCBhYW4gZGVlbG5lbWVycyB3ZWVyZ2V2ZW4iLz4NCgkJPHVpdGV4dCBuYW1lPSJNVVRFIiB2YWx1ZT0iRGVtcGVuIi8+DQoJCTx1aXRleHQgbmFtZT0iRE9DV1JBUF9USVRMRSIgdmFsdWU9IlByZXNlbnRlci1iZXN0YW5kc2JpamxhZ2UiLz4NCgkJPHVpdGV4dCBuYW1lPSJET0NXUkFQX01TRyIgdmFsdWU9Ik9wc2xhYW4gaW4gRGV6ZSBjb21wdXRlciIvPg0KCQk8dWl0ZXh0IG5hbWU9IkRPQ1dSQVBfUFJPTVBUIiB2YWx1ZT0iS2xpayBvbSB0ZSBkb3dubG9hZGVuIi8+DQoJPC9sYW5ndWFnZT4NCgk8bGFuZ3VhZ2UgaWQ9ImNuIj4NCgkJPCEtLSBmb3JtYXQgZm9yIHVpZm9udCB2YWx1ZSBpcyAiZm9udCxzaXplLGlzYm9sZCxpc2l0YWxpYyxpc3NoYWRvd2VkIiAtLT4NCgkJPHVpZm9udCBuYW1lPSJGT05UX1FVSVpaSU5HIiB2YWx1ZT0i5a6L5L2TLTE4MDMwLDEwLGZhbHNlLGZhbHNlLGZhbHNlIi8+DQoJCTx1aWZvbnQgbmFtZT0iRk9OVF9TQ1JVQlNUQVRVUyIgdmFsdWU9IuWui+S9ky0xODAzMCwxMCx0cnVlLGZhbHNlLHRydWUiLz4NCgkJPHVpZm9udCBuYW1lPSJGT05UX1NDUlVCVElNRSIgdmFsdWU9IuWui+S9ky0xODAzMCwxMCxmYWxzZSxmYWxzZSx0cnVlIi8+DQoJCTx1aWZvbnQgbmFtZT0iRk9OVF9FTEFQU0VEVElNRSIgdmFsdWU9IuWui+S9ky0xODAzMCwxMCx0cnVlLGZhbHNlLHRydWUiLz4NCgkJPHVpZm9udCBuYW1lPSJGT05UX1VUSUxTTUVOVSIgdmFsdWU9IuWui+S9ky0xODAzMCwxMCx0cnVlLGZhbHNlLGZhbHNlIi8+DQoJCTx1aWZvbnQgbmFtZT0iRk9OVF9UQUJTIiB2YWx1ZT0i5a6L5L2TLTE4MDMwLDE0LHRydWUsZmFsc2UsdHJ1ZSIvPg0KCQk8dWlmb250IG5hbWU9IkZPTlRfUFJFU0VOVEFUSU9OTkFNRSIgdmFsdWU9IuWui+S9ky0xODAzMCwxNCxmYWxzZSxmYWxzZSx0cnVlIi8+DQoJCTx1aWZvbnQgbmFtZT0iRk9OVF9QUkVTRU5URVJOQU1FIiB2YWx1ZT0i5a6L5L2TLTE4MDMwLDE0LHRydWUsZmFsc2UsdHJ1ZSIvPg0KCQk8dWlmb250IG5hbWU9IkZPTlRfUFJFU0VOVEVSVElUTEUiIHZhbHVlPSLlrovkvZMtMTgwMzAsMTMsZmFsc2UsZmFsc2UsdHJ1ZSIvPg0KCQk8dWlmb250IG5hbWU9IkZPTlRfQklPQlROIiB2YWx1ZT0i5a6L5L2TLTE4MDMwLDEwLGZhbHNlLGZhbHNlLHRydWUiLz4NCgkJPHVpZm9udCBuYW1lPSJGT05UX05PVEVTIiB2YWx1ZT0i5a6L5L2TLTE4MDMwLDEyLGZhbHNlLGZhbHNlLGZhbHNlIi8+DQoJCTx1aWZvbnQgbmFtZT0iRk9OVF9PVVRMSU5FIiB2YWx1ZT0i5a6L5L2TLTE4MDMwLDEyLGZhbHNlLGZhbHNlLHRydWUiLz4NCgkJPHVpZm9udCBuYW1lPSJGT05UX1NFQVJDSCIgdmFsdWU9IuWui+S9ky0xODAzMCwxMixmYWxzZSxmYWxzZSx0cnVlIi8+DQoJCTx1aWZvbnQgbmFtZT0iRk9OVF9USFVNQiIgdmFsdWU9IuWui+S9ky0xODAzMCwxMCxmYWxzZSxmYWxzZSx0cnVlIi8+DQoJCTx1aWZvbnQgbmFtZT0iRk9OVF9CSU9XSU4iIHZhbHVlPSLlrovkvZMtMTgwMzAsMTIsZmFsc2UsZmFsc2UsZmFsc2UiLz4NCgkJPHVpZm9udCBuYW1lPSJGT05UX0xJU1RIRUFESU5HIiB2YWx1ZT0i5a6L5L2TLTE4MDMwLDEwLGZhbHNlLGZhbHNlLGZhbHNlIi8+DQoJCTx1aWZvbnQgbmFtZT0iRk9OVF9XSU5USVRMRSIgdmFsdWU9IuWui+S9ky0xODAzMCwxMCxmYWxzZSxmYWxzZSx0cnVlIi8+DQoJCTx1aWZvbnQgbmFtZT0iRk9OVF9BVFRBQ0hNRU5UUyIgdmFsdWU9IuWui+S9ky0xODAzMCwxMixmYWxzZSxmYWxzZSx0cnVlIi8+DQoJCTwhLS1xdWl6IHBvZCBhbmQgbWVzc2FnZSBib3ggdGV4dCBmb250cy0tPg0KCQk8dWlmb250IG5hbWU9IkZPTlRfTVNHQk9YX1dJTlRJVExFIiB2YWx1ZT0i5a6L5L2TLTE4MDMwLDEyLHRydWUsZmFsc2UsdHJ1ZSIvPg0KCQk8dWlmb250IG5hbWU9IkZPTlRfTVNHQk9YX01TRyIgdmFsdWU9IuWui+S9ky0xODAzMCwxMixmYWxzZSxmYWxzZSx0cnVlIi8+DQoJCTx1aWZvbnQgbmFtZT0iRk9OVF9NU0dCT1hfT1BUSU9OUyIgdmFsdWU9IuWui+S9ky0xODAzMCwxMCx0cnVlLGZhbHNlLHRydWUiLz4NCgkJPHVpZm9udCBuYW1lPSJGT05UX1FVSVpQT0RfUVVJWl9USVRMRSIgdmFsdWU9IuWui+S9ky0xODAzMCwxMix0cnVlLGZhbHNlLHRydWUiLz4NCgkJPHVpZm9udCBuYW1lPSJGT05UX1FVSVpQT0RfUVVJWl9BVFRFTVBUIiB2YWx1ZT0i5a6L5L2TLTE4MDMwLDEwLGZhbHNlLGZhbHNlLHRydWUiLz4NCgkJPHVpZm9udCBuYW1lPSJGT05UX1FVSVpQT0RfUVVJWl9BVFRFTVBUX1ZBTFVFIiB2YWx1ZT0i5a6L5L2TLTE4MDMwLDEwLHRydWUsZmFsc2UsdHJ1ZSIvPg0KCQk8dWlmb250IG5hbWU9IkZPTlRfUVVJWlBPRF9RVUVTVElPTl9TQ09SRSIgdmFsdWU9IuWui+S9ky0xODAzMCwxMCxmYWxzZSxmYWxzZSx0cnVlIi8+DQoJCTx1aWZvbnQgbmFtZT0iRk9OVF9RVUlaUE9EX1FVRVNUSU9OX1NDT1JFX1ZBTFVFIiB2YWx1ZT0i5a6L5L2TLTE4MDMwLDEwLHRydWUsZmFsc2UsdHJ1ZSIvPg0KCQk8dWlmb250IG5hbWU9IkZPTlRfUVVJWlBPRF9RVUVTVElPTl9BVFRFTVBUIiB2YWx1ZT0i5a6L5L2TLTE4MDMwLDEwLGZhbHNlLGZhbHNlLHRydWUiLz4NCgkJPHVpZm9udCBuYW1lPSJGT05UX1FVSVpQT0RfUVVFU1RJT05fQVRURU1QVF9WQUxVRSIgdmFsdWU9IuWui+S9ky0xODAzMCwxMCx0cnVlLGZhbHNlLHRydWUiLz4NCgkJPHVpZm9udCBuYW1lPSJGT05UX1FVSVpQT0RfUVVFU1RJT05fVEFHIiB2YWx1ZT0i5a6L5L2TLTE4MDMwLDEyLHRydWUsZmFsc2UsdHJ1ZSIvPg0KCQk8dWlmb250IG5hbWU9IkZPTlRfUVVJWlBPRF9RVUlaX1FVRVNUSU9OX0NPVU5UIiB2YWx1ZT0i5a6L5L2TLTE4MDMwLDEwLGZhbHNlLGZhbHNlLHRydWUiLz4NCgkJPHVpZm9udCBuYW1lPSJGT05UX1FVSVpQT0RfUVVJWl9RVUVTVElPTl9DT1VOVF9WQUxVRSIgdmFsdWU9IuWui+S9ky0xODAzMCwxMCx0cnVlLGZhbHNlLHRydWUiLz4NCgkJPHVpZm9udCBuYW1lPSJGT05UX1FVSVpQT0RfUVVJWl9RVUVTVElPTl9BVFRFTVBURUQiIHZhbHVlPSLlrovkvZMtMTgwMzAsMTAsZmFsc2UsZmFsc2UsdHJ1ZSIvPg0KCQk8dWlmb250IG5hbWU9IkZPTlRfUVVJWlBPRF9RVUlaX1FVRVNUSU9OX0FUVEVNUFRFRF9WQUxVRSIgdmFsdWU9IuWui+S9ky0xODAzMCwxMCx0cnVlLGZhbHNlLHRydWUiLz4NCgkJPHVpZm9udCBuYW1lPSJGT05UX1FVSVpQT0RfUVVJWl9TQ09SRV9UQUciIHZhbHVlPSLlrovkvZMtMTgwMzAsMTIsdHJ1ZSxmYWxzZSx0cnVlIi8+DQoJCTx1aWZvbnQgbmFtZT0iRk9OVF9RVUlaUE9EX1FVSVpfU0NPUkUiIHZhbHVlPSLlrovkvZMtMTgwMzAsMTAsZmFsc2UsZmFsc2UsdHJ1ZSIvPg0KCQk8dWlmb250IG5hbWU9IkZPTlRfUVVJWlBPRF9RVUlaX1NDT1JFX1ZBTFVFIiB2YWx1ZT0i5a6L5L2TLTE4MDMwLDEwLHRydWUsZmFsc2UsdHJ1ZSIvPg0KCQk8dWlmb250IG5hbWU9IkZPTlRfUVVJWlBPRF9RVUlaX01BWFNDT1JFIiB2YWx1ZT0i5a6L5L2TLTE4MDMwLDEwLGZhbHNlLGZhbHNlLHRydWUiLz4NCgkJPHVpZm9udCBuYW1lPSJGT05UX1FVSVpQT0RfUVVJWl9NQVhTQ09SRV9WQUxVRSIgdmFsdWU9IuWui+S9ky0xODAzMCwxMCx0cnVlLGZhbHNlLHRydWUiLz4NCgkJPHVpZm9udCBuYW1lPSJGT05UX1FVSVpQT0RfUVVJWl9QQVNTU0NPUkUiIHZhbHVlPSLlrovkvZMtMTgwMzAsMTAsZmFsc2UsZmFsc2UsdHJ1ZSIvPg0KCQk8dWlmb250IG5hbWU9IkZPTlRfUVVJWlBPRF9RVUlaX1BBU1NTQ09SRV9WQUxVRSIgdmFsdWU9IuWui+S9ky0xODAzMCwxMCx0cnVlLGZhbHNlLHRydWUiLz4NCgkJPCEtLSB1aXRleHQgLS0+DQoJCTwhLS0gc3Vic3RpdHV0aW9uOiAlbiA9PSBzbGlkZSBudW1iZXIgLS0+DQoJCTx1aXRleHQgbmFtZT0iVU5OQU1FRFNMSURFVElUTEUiIHZhbHVlPSLlubvnga/niYcgJW4iLz4NCgkJPCEtLSBzdWJzdGl0dXRpb246ICVuID09IHNsaWRlIG51bWJlciAtLT4NCgkJPCEtLSBzdWJzdGl0dXRpb246ICV0ID09IHRvdGFsIHNsaWRlIGNvdW50IC0tPg0KCQk8dWl0ZXh0IG5hbWU9IlNDUlVCQkFSU1RBVFVTX1NMSURFSU5GTyIgdmFsdWU9IuW5u+eBr+eJhyAlbiAvICV0IHwgIi8+DQoJCTx1aXRleHQgbmFtZT0iU0NSVUJCQVJTVEFUVVNfU1RPUFBFRCIgdmFsdWU9IuW3suWBnOatoiIvPg0KCQk8dWl0ZXh0IG5hbWU9IlNDUlVCQkFSU1RBVFVTX1BMQVlJTkciIHZhbHVlPSLmraPlnKjmkq3mlL4iLz4NCgkJPHVpdGV4dCBuYW1lPSJTQ1JVQkJBUlNUQVRVU19OT0FVRElPIiB2YWx1ZT0i5peg6Z+z6aKRIi8+DQoJCTx1aXRleHQgbmFtZT0iU0NSVUJCQVJTVEFUVVNfVklEUExBWUlORyIgdmFsdWU9IuinhumikeaSreaUviIvPg0KCQk8dWl0ZXh0IG5hbWU9IlNDUlVCQkFSU1RBVFVTX0xPQURJTkciIHZhbHVlPSLmraPlnKjovb3lhaUiLz4NCgkJPHVpdGV4dCBuYW1lPSJTQ1JVQkJBUlNUQVRVU19CVUZGRVJJTkciIHZhbHVlPSLmraPlnKjov5vooYznvJPlhrLlpITnkIYiLz4NCgkJPHVpdGV4dCBuYW1lPSJTQ1JVQkJBUlNUQVRVU19RVUVTVElPTiIgdmFsdWU9IuWbnuetlOmXrumimCIvPg0KCQk8dWl0ZXh0IG5hbWU9IlNDUlVCQkFSU1RBVFVTX1JFVklFV1FVSVoiIHZhbHVlPSLmraPlnKjlrqHpmIXmtYvpqowiLz4NCgkJPCEtLSBzdWJzdGl0dXRpb246ICVtID09IG1pbnV0ZXMgcmVtYWluaW5nIC0tPg0KCQk8IS0tIHN1YnN0aXR1dGlvbjogJXMgPT0gc2Vjb25kcyByZW1haW5pbmcgLS0+DQoJCTx1aXRleHQgbmFtZT0iRUxBUFNFRCIgdmFsdWU9IuWJqeS9mSAlbSDliIbpkp8gJXMg56eSIi8+DQoJCTx1aXRleHQgbmFtZT0iTk9URk9VTkQiIHZhbHVlPSLmnKrmib7liLDku7vkvZXlhoXlrrkiLz4NCgkJPHVpdGV4dCBuYW1lPSJBVFRBQ0hNRU5UUyIgdmFsdWU9IumZhOS7tiIvPg0KCQk8IS0tIHN1YnN0aXR1dGlvbjogJXAgPT0gY3VycmVudCBzcGVha2VyJ3MgdGl0bGUgLS0+DQoJCTx1aXRleHQgbmFtZT0iQklPV0lOX1RJVExFIiB2YWx1ZT0i5Liq5Lq6566A5LuLOiAlcCIvPg0KCQk8dWl0ZXh0IG5hbWU9IkJJT0JUTl9USVRMRSIgdmFsdWU9IuS4quS6uueugOS7iyIvPg0KCQk8dWl0ZXh0IG5hbWU9IkRJVklERVJCVE5fVElUTEUiIHZhbHVlPSJ8Ii8+DQoJCTx1aXRleHQgbmFtZT0iQ09OVEFDVEJUTl9USVRMRSIgdmFsdWU9IuiBlOezu+aWueW8jyIvPg0KCQk8dWl0ZXh0IG5hbWU9IlRBQl9RVUlaIiB2YWx1ZT0i5rWL6aqMIi8+DQoJCTx1aXRleHQgbmFtZT0iVEFCX09VVExJTkUiIHZhbHVlPSLlpKfnurIiLz4NCgkJPHVpdGV4dCBuYW1lPSJUQUJfVEhVTUIiIHZhbHVlPSLnvKnnlaXlm74iLz4NCgkJPHVpdGV4dCBuYW1lPSJUQUJfTk9URVMiIHZhbHVlPSLlpIfms6giLz4NCgkJPHVpdGV4dCBuYW1lPSJUQUJfU0VBUkNIIiB2YWx1ZT0i5pCc57SiIi8+DQoJCTx1aXRleHQgbmFtZT0iU0xJREVfSEVBRElORyIgdmFsdWU9IuW5u+eBr+eJh+agh+mimCIvPg0KCQk8dWl0ZXh0IG5hbWU9IkRVUkFUSU9OX0hFQURJTkciIHZhbHVlPSLmjIHnu63ml7bpl7QiLz4NCgkJPHVpdGV4dCBuYW1lPSJTRUFSQ0hfSEVBRElORyIgdmFsdWU9IuaQnOe0ouaWh+acrDoiLz4NCgkJPHVpdGV4dCBuYW1lPSJUSFVNQl9IRUFESU5HIiB2YWx1ZT0i5bm754Gv54mHIi8+DQoJCTx1aXRleHQgbmFtZT0iVEhVTUJfSU5GTyIgdmFsdWU9IuW5u+eBr+eJh+agh+mimC/mjIHnu63ml7bpl7QiLz4NCgkJPHVpdGV4dCBuYW1lPSJBVFRBQ0hOQU1FX0hFQURJTkciIHZhbHVlPSLmlofku7blkI0iLz4NCgkJPHVpdGV4dCBuYW1lPSJBVFRBQ0hTSVpFX0hFQURJTkciIHZhbHVlPSLlpKflsI8iLz4NCgkJPHVpdGV4dCBuYW1lPSJTTElERV9OT1RFUyIgdmFsdWU9IuW5u+eBr+eJh+Wkh+azqCIvPg0KCQk8IS0tcXVpeiBwb2QgYW5kIG1lc3NhZ2UgYm94IHRleHRzLS0+DQoJCTx1aXRleHQgbmFtZT0iUVVJWlBPRF9RVUlaX0FUVEVNUFQiIHZhbHVlPSLmtYvpqozlsJ3or5XmrKHmlbA6Ii8+DQoJCTx1aXRleHQgbmFtZT0iUVVJWlBPRF9RVUlaX0FUVEVNUFRfVkFMVUUiIHZhbHVlPSLnrKwgJW4g5qyh77yM5YWxICV0IOasoSIvPg0KCQk8dWl0ZXh0IG5hbWU9IlFVSVpQT0RfUVVJWl9TQ09SRSIgdmFsdWU9IuW+l+WIhjoiLz4NCgkJPHVpdGV4dCBuYW1lPSJRVUlaUE9EX1FVSVpfUEFTU1NDT1JFIiB2YWx1ZT0i5Y+K5qC85YiG5pWwOiIvPg0KCQk8dWl0ZXh0IG5hbWU9IlFVSVpQT0RfUVVJWl9NQVhTQ09SRSIgdmFsdWU9IuacgOmrmOWIhuaVsDoiLz4NCgkJPHVpdGV4dCBuYW1lPSJRVUlaUE9EX1FVRVNBVE1QVF9TVFIiIHZhbHVlPSLlsJ3or5XmrKHmlbA6IOesrCAlbiDmrKHvvIzlhbEgJXQg5qyhIi8+DQoJCTx1aXRleHQgbmFtZT0iUVVJWlBPRF9RVUVTVFlQRV9TVFIiIHZhbHVlPSLnsbvlnos6ICVzIi8+DQoJCTx1aXRleHQgbmFtZT0iUVVJWlBPRF9RVUVTVFlQRV9HUkQiIHZhbHVlPSLor4TnuqciLz4NCgkJPHVpdGV4dCBuYW1lPSJRVUlaUE9EX1FVRVNUWVBFX1NWWSIgdmFsdWU9Iuiwg+afpSIvPg0KCQk8dWl0ZXh0IG5hbWU9IlFVSVpQT0RfUVVJWkFUTVBUX0lORiIgdmFsdWU9IuaXoOmZkCIvPg0KCQk8dWl0ZXh0IG5hbWU9IlFVSVpQT0RfUVVFU0FUTVBUX0lORiIgdmFsdWU9IuaXoOmZkCIvPg0KCQk8dWl0ZXh0IG5hbWU9IldBUk5JTkdNU0dfWUVTU1RSSU5HIiB2YWx1ZT0i5pivIi8+DQoJCTx1aXRleHQgbmFtZT0iV0FSTklOR01TR19OT1NUUklORyIgdmFsdWU9IuWQpiIvPg0KCQk8dWl0ZXh0IG5hbWU9IldBUk5JTkdNU0dfVElUTEVTVFJJTkciIHZhbHVlPSLmtYvpqozlr7zoiKrorablkYoiLz4NCgkJPHVpdGV4dCBuYW1lPSJXQVJOSU5HTVNHX01TR1NUUklORyIgdmFsdWU9IuatpOa1i+mqjOS4reacieacquWwneivleS9nOetlOeahOmXrumimOOAgiYjeEE7JiN4QTvljZXlh7vigJzmmK/igJ3pgIDlh7rmraTmtYvpqozjgILljZXlh7vigJzlkKbigJ3nu6fnu63mtYvpqozjgIIiLz4NCgkJPHVpdGV4dCBuYW1lPSJJTkZPUk1BVElPTl9IMjY0X0ZMQVNIUExBWUVSIiB2YWx1ZT0i5b2T5YmN5a6J6KOF5Zyo5oKo55qE6K6h566X5py65LiK55qEIEZsYXNoIFBsYXllciDniYjmnKzkuI3mlK/mjIHor6Xop4bpopHjgILljZXlh7vop4bpopHljLrln5/kuIvovb3mnIDmlrDniYjmnKznmoQgRmxhc2ggUGxheWVy44CCIi8+DQoJCTwhLS0gc3Vic3RpdHV0aW9uOiAlcCA9PSBwcmVzZW50YXRpb24gdGl0bGUgLS0+DQoJCTwhLS0gc3Vic3RpdHV0aW9uOiAlcyA9PSBzbGlkZSB0aXRsZSAtLT4NCgkJPCEtLSBzdWJzdGl0dXRpb246ICVuID09IHNsaWRlIG51bWJlciAtLT4NCgkJPHVpdGV4dCBuYW1lPSJCT09LTUFSSyIgdmFsdWU9IkFkb2JlIFByZXNlbnRlciAtICVwIi8+DQoJCTwhLS0gc3Vic3RpdHV0aW9uOiAlcCA9PSBwcmVzZW50YXRpb24gdGl0bGUgLS0+DQoJCTwhLS0gc3Vic3RpdHV0aW9uOiAlcyA9PSBzbGlkZSB0aXRsZSAtLT4NCgkJPCEtLSBzdWJzdGl0dXRpb246ICVuID09IHNsaWRlIG51bWJlciAtLT4NCgkJPHVpdGV4dCBuYW1lPSJCT09LTUFSS1NMSURFIiB2YWx1ZT0iQWRvYmUgUHJlc2VudGVyIC0gJXAgJXMiLz4NCgkJPHVpdGV4dCBuYW1lPSJTSE9XU0lERUJBUiIgdmFsdWU9IuWQkeWPguWKoOiAheaYvuekuuaPkOimgeagjyIvPg0KCQk8dWl0ZXh0IG5hbWU9Ik1VVEUiIHZhbHVlPSLpnZnpn7MiLz4NCgkJPHVpdGV4dCBuYW1lPSJET0NXUkFQX1RJVExFIiB2YWx1ZT0iUHJlc2VudGVyIOaWh+S7tumZhOS7tiIvPg0KCQk8dWl0ZXh0IG5hbWU9IkRPQ1dSQVBfTVNHIiB2YWx1ZT0i5L+d5a2Y5Yiw5oiR55qE6K6h566X5py6Ii8+DQoJCTx1aXRleHQgbmFtZT0iRE9DV1JBUF9QUk9NUFQiIHZhbHVlPSLljZXlh7vku6XkuIvovb0iLz4NCgk8L2xhbmd1YWdlPg0KCTxsYW5ndWFnZSBpZD0idHI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DQoJCTx1aWZvbnQgbmFtZT0iRk9OVF9QUkVTRU5UQVRJT05OQU1FIiB2YWx1ZT0iVmVyZGFuYSwxNCxmYWxzZSxmYWxzZSx0cnVlIi8+DQoJCTx1aWZvbnQgbmFtZT0iRk9OVF9QUkVTRU5URVJOQU1FIiB2YWx1ZT0iVmVyZGFuYSwxMCx0cnVlLGZhbHNlLHRydWUiLz4NCgkJPHVpZm9udCBuYW1lPSJGT05UX1BSRVNFTlRFUlRJVExFIiB2YWx1ZT0iVmVyZGFuYSwxMCxmYWxzZSxmYWxzZSx0cnVlIi8+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DQoJCTx1aWZvbnQgbmFtZT0iRk9OVF9USFVNQiIgdmFsdWU9IlZlcmRhbmEsOSxmYWxzZSxmYWxzZSx0cnVlIi8+DQoJCTx1aWZvbnQgbmFtZT0iRk9OVF9CSU9XSU4iIHZhbHVlPSJWZXJkYW5hLDExLGZhbHNlLGZhbHNlLGZhbHNlIi8+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XF1aXogcG9kIGFuZCBtZXNzYWdlIGJveCB0ZXh0IGZvbnRzLS0+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DQoJCTx1aWZvbnQgbmFtZT0iRk9OVF9RVUlaUE9EX1FVRVNUSU9OX1NDT1JFIiB2YWx1ZT0iVmVyZGFuYSw5LGZhbHNlLGZhbHNlLHRydWUiLz4NCgkJPHVpZm9udCBuYW1lPSJGT05UX1FVSVpQT0RfUVVFU1RJT05fU0NPUkVfVkFMVUUiIHZhbHVlPSJWZXJkYW5hLDksdHJ1ZSxmYWxzZSx0cnVlIi8+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DQoJCTx1aWZvbnQgbmFtZT0iRk9OVF9RVUlaUE9EX1FVSVpfTUFYU0NPUkVfVkFMVUUiIHZhbHVlPSJWZXJkYW5hLDksdHJ1ZSxmYWxzZSx0cnVlIi8+DQoJCTx1aWZvbnQgbmFtZT0iRk9OVF9RVUlaUE9EX1FVSVpfUEFTU1NDT1JFIiB2YWx1ZT0iVmVyZGFuYSw5LGZhbHNlLGZhbHNlLHRydWUiLz4NCgkJPHVpZm9udCBuYW1lPSJGT05UX1FVSVpQT0RfUVVJWl9QQVNTU0NPUkVfVkFMVUUiIHZhbHVlPSJWZXJkYW5hLDksdHJ1ZSxmYWxzZSx0cnVlIi8+DQoJCTwhLS0gdWl0ZXh0IC0tPg0KCQk8IS0tIHN1YnN0aXR1dGlvbjogJW4gPT0gc2xpZGUgbnVtYmVyIC0tPg0KCQk8dWl0ZXh0IG5hbWU9IlVOTkFNRURTTElERVRJVExFIiB2YWx1ZT0ixZ5la2lsJmFtcDtUYWJsbyIvPg0KCQk8IS0tIHN1YnN0aXR1dGlvbjogJW4gPT0gc2xpZGUgbnVtYmVyIC0tPg0KCQk8IS0tIHN1YnN0aXR1dGlvbjogJXQgPT0gdG90YWwgc2xpZGUgY291bnQgLS0+DQoJCTx1aXRleHQgbmFtZT0iU0NSVUJCQVJTVEFUVVNfU0xJREVJTkZPIiB2YWx1ZT0iU2xheXQgJW4gLyAldCB8ICIvPg0KCQk8dWl0ZXh0IG5hbWU9IlNDUlVCQkFSU1RBVFVTX1NUT1BQRUQiIHZhbHVlPSJEdXJkdXJ1bGR1Ii8+DQoJCTx1aXRleHQgbmFtZT0iU0NSVUJCQVJTVEFUVVNfUExBWUlORyIgdmFsdWU9Ik95bmF0xLFsxLF5b3IiLz4NCgkJPHVpdGV4dCBuYW1lPSJTQ1JVQkJBUlNUQVRVU19OT0FVRElPIiB2YWx1ZT0iU2VzIFlvayIvPg0KCQk8dWl0ZXh0IG5hbWU9IlNDUlVCQkFSU1RBVFVTX1ZJRFBMQVlJTkciIHZhbHVlPSJWaWRlbyBPeW5hdMSxbMSxeW9yIi8+DQoJCTx1aXRleHQgbmFtZT0iU0NSVUJCQVJTVEFUVVNfTE9BRElORyIgdmFsdWU9IlnDvGtsZW5peW9yIi8+DQoJCTx1aXRleHQgbmFtZT0iU0NSVUJCQVJTVEFUVVNfQlVGRkVSSU5HIiB2YWx1ZT0iQXJhYmVsbGXEn2UgQWzEsW7EsXlvciIvPg0KCQk8dWl0ZXh0IG5hbWU9IlNDUlVCQkFSU1RBVFVTX1FVRVNUSU9OIiB2YWx1ZT0iU29ydXl1IFlhbsSxdGxhIi8+DQoJCTx1aXRleHQgbmFtZT0iU0NSVUJCQVJTVEFUVVNfUkVWSUVXUVVJWiIgdmFsdWU9IlPEsW5hdiDEsG5jZWxlbml5b3IiLz4NCgkJPCEtLSBzdWJzdGl0dXRpb246ICVtID09IG1pbnV0ZXMgcmVtYWluaW5nIC0tPg0KCQk8IS0tIHN1YnN0aXR1dGlvbjogJXMgPT0gc2Vjb25kcyByZW1haW5pbmcgLS0+DQoJCTx1aXRleHQgbmFtZT0iRUxBUFNFRCIgdmFsdWU9IiVtIERha2lrYSAlcyBTYW5peWUgS2FsZMSxIi8+DQoJCTx1aXRleHQgbmFtZT0iTk9URk9VTkQiIHZhbHVlPSJIZXJoYW5naSBCaXIgxZ5leSBCdWx1bm1hZMSxIi8+DQoJCTx1aXRleHQgbmFtZT0iQVRUQUNITUVOVFMiIHZhbHVlPSJFa2xlciIvPg0KCQk8IS0tIHN1YnN0aXR1dGlvbjogJXAgPT0gY3VycmVudCBzcGVha2VyJ3MgdGl0bGUgLS0+DQoJCTx1aXRleHQgbmFtZT0iQklPV0lOX1RJVExFIiB2YWx1ZT0iQmlvOiAlcCIvPg0KCQk8dWl0ZXh0IG5hbWU9IkJJT0JUTl9USVRMRSIgdmFsdWU9IkJpbyIvPg0KCQk8dWl0ZXh0IG5hbWU9IkRJVklERVJCVE5fVElUTEUiIHZhbHVlPSJ8Ii8+DQoJCTx1aXRleHQgbmFtZT0iQ09OVEFDVEJUTl9USVRMRSIgdmFsdWU9Ik1haWwiLz4NCgkJPHVpdGV4dCBuYW1lPSJUQUJfUVVJWiIgdmFsdWU9IlPEsW5hdiIvPg0KCQk8dWl0ZXh0IG5hbWU9IlRBQl9PVVRMSU5FIiB2YWx1ZT0iQW5hIEhhdCIvPg0KCQk8dWl0ZXh0IG5hbWU9IlRBQl9USFVNQiIgdmFsdWU9IlJlc2ltIi8+DQoJCTx1aXRleHQgbmFtZT0iVEFCX05PVEVTIiB2YWx1ZT0iTm90bGFyIi8+DQoJCTx1aXRleHQgbmFtZT0iVEFCX1NFQVJDSCIgdmFsdWU9IkFyYSIvPg0KCQk8dWl0ZXh0IG5hbWU9IlNMSURFX0hFQURJTkciIHZhbHVlPSJTbGF5dCBCYcWfbMSxxJ/EsSIvPg0KCQk8dWl0ZXh0IG5hbWU9IkRVUkFUSU9OX0hFQURJTkciIHZhbHVlPSJTw7xyZSIvPg0KCQk8dWl0ZXh0IG5hbWU9IlNFQVJDSF9IRUFESU5HIiB2YWx1ZT0iTWV0bmkgYXJhOiIvPg0KCQk8dWl0ZXh0IG5hbWU9IlRIVU1CX0hFQURJTkciIHZhbHVlPSJTbGF5dCIvPg0KCQk8dWl0ZXh0IG5hbWU9IlRIVU1CX0lORk8iIHZhbHVlPSJTbGF5dCBCYcWfbMSxxJ/EsS9Tw7xyZXNpIi8+DQoJCTx1aXRleHQgbmFtZT0iQVRUQUNITkFNRV9IRUFESU5HIiB2YWx1ZT0iRG9zeWEgQWTEsSIvPg0KCQk8dWl0ZXh0IG5hbWU9IkFUVEFDSFNJWkVfSEVBRElORyIgdmFsdWU9IkJveXV0Ii8+DQoJCTx1aXRleHQgbmFtZT0iU0xJREVfTk9URVMiIHZhbHVlPSJTbGF5dCBOb3RsYXLEsSIvPg0KCQk8IS0tcXVpeiBwb2QgYW5kIG1lc3NhZ2UgYm94IHRleHRzLS0+DQoJCTx1aXRleHQgbmFtZT0iUVVJWlBPRF9RVUlaX0FUVEVNUFQiIHZhbHVlPSJTxLFuYXYgRGVuZW1lc2k6Ii8+DQoJCTx1aXRleHQgbmFtZT0iUVVJWlBPRF9RVUlaX0FUVEVNUFRfVkFMVUUiIHZhbHVlPSIlbi8ldCIvPg0KCQk8dWl0ZXh0IG5hbWU9IlFVSVpQT0RfUVVJWl9TQ09SRSIgdmFsdWU9IlB1YW46Ii8+DQoJCTx1aXRleHQgbmFtZT0iUVVJWlBPRF9RVUlaX1BBU1NTQ09SRSIgdmFsdWU9Ikdlw6dtZSBQdWFuxLE6Ii8+DQoJCTx1aXRleHQgbmFtZT0iUVVJWlBPRF9RVUlaX01BWFNDT1JFIiB2YWx1ZT0iTWFrc2ltdW0gUHVhbjoiLz4NCgkJPHVpdGV4dCBuYW1lPSJRVUlaUE9EX1FVRVNBVE1QVF9TVFIiIHZhbHVlPSJEZW5lbWU6ICVuLyV0Ii8+DQoJCTx1aXRleHQgbmFtZT0iUVVJWlBPRF9RVUVTVFlQRV9TVFIiIHZhbHVlPSJUw7xyOiAlcyIvPg0KCQk8dWl0ZXh0IG5hbWU9IlFVSVpQT0RfUVVFU1RZUEVfR1JEIiB2YWx1ZT0iQmFzYW1ha2zEsSIvPg0KCQk8dWl0ZXh0IG5hbWU9IlFVSVpQT0RfUVVFU1RZUEVfU1ZZIiB2YWx1ZT0iQW5rZXQiLz4NCgkJPHVpdGV4dCBuYW1lPSJRVUlaUE9EX1FVSVpBVE1QVF9JTkYiIHZhbHVlPSJTxLFuxLFyc8SxeiIvPg0KCQk8dWl0ZXh0IG5hbWU9IlFVSVpQT0RfUVVFU0FUTVBUX0lORiIgdmFsdWU9IlPEsW7EsXJzxLF6Ii8+DQoJCTx1aXRleHQgbmFtZT0iV0FSTklOR01TR19ZRVNTVFJJTkciIHZhbHVlPSJFdmV0Ii8+DQoJCTx1aXRleHQgbmFtZT0iV0FSTklOR01TR19OT1NUUklORyIgdmFsdWU9IkhhecSxciIvPg0KCQk8dWl0ZXh0IG5hbWU9IldBUk5JTkdNU0dfVElUTEVTVFJJTkciIHZhbHVlPSJTxLFuYXYgR2V6aW5tZSBVeWFyxLFzxLEiLz4NCgkJPHVpdGV4dCBuYW1lPSJXQVJOSU5HTVNHX01TR1NUUklORyIgdmFsdWU9IkJ1IFPEsW5hdmRhIGRlbmVubWVtacWfIHNvcnVsYXIgdmFyLiYjeEE7JiN4QTtFdmV0IHNlw6dlbmXEn2luaSB0xLFrbGF0xLFyc2FuxLF6IFPEsW5hdmRhbiDDp8Sxa2FjYWtzxLFuxLF6LiBTxLFuYXZhIGRldmFtIGV0bWVrIGnDp2luIEhhecSxciBzZcOnZW5lxJ9pbmkgdMSxa2xhdMSxbi4iLz4NCgkJPHVpdGV4dCBuYW1lPSJJTkZPUk1BVElPTl9IMjY0X0ZMQVNIUExBWUVSIiB2YWx1ZT0iQmlsZ2lzYXlhcsSxbsSxemEgecO8a2zDvCBvbGFuIGdlw6dlcmxpIEZsYXNoIFBsYXllciBzw7xyw7xtw7wgYnUgdmlkZW95dSBkZXN0ZWtsZW1peW9yLiBFbiBzb24gRmxhc2ggUGxheWVyIHPDvHLDvG3DvG7DvCBpbmRpcm1layBpw6dpbiB2aWRlbyBhbGFuxLFuxLEgdMSxa2xhdMSxbi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S2F0xLFsxLFtY8SxbGFyYSBrZW5hciDDp3VidcSfdW51IGfDtnN0ZXIiLz4NCgkJPHVpdGV4dCBuYW1lPSJNVVRFIiB2YWx1ZT0iU2Vzc2l6Ii8+DQoJCTx1aXRleHQgbmFtZT0iRE9DV1JBUF9USVRMRSIgdmFsdWU9IlByZXNlbnRlciBEb3N5YSBFa2kiLz4NCgkJPHVpdGV4dCBuYW1lPSJET0NXUkFQX01TRyIgdmFsdWU9IkJpbGdpc2F5YXLEsW1hIEtheWRldCIvPg0KCQk8dWl0ZXh0IG5hbWU9IkRPQ1dSQVBfUFJPTVBUIiB2YWx1ZT0ixLBuZGlybWVrIGnDp2luIFTEsWtsYXTEsW4iLz4NCgk8L2xhbmd1YWdlPg0KCTxsYW5ndWFnZSBpZD0icnU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DQoJCTx1aWZvbnQgbmFtZT0iRk9OVF9QUkVTRU5UQVRJT05OQU1FIiB2YWx1ZT0iVmVyZGFuYSwxNCxmYWxzZSxmYWxzZSx0cnVlIi8+DQoJCTx1aWZvbnQgbmFtZT0iRk9OVF9QUkVTRU5URVJOQU1FIiB2YWx1ZT0iVmVyZGFuYSwxMCx0cnVlLGZhbHNlLHRydWUiLz4NCgkJPHVpZm9udCBuYW1lPSJGT05UX1BSRVNFTlRFUlRJVExFIiB2YWx1ZT0iVmVyZGFuYSwxMCxmYWxzZSxmYWxzZSx0cnVlIi8+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DQoJCTx1aWZvbnQgbmFtZT0iRk9OVF9USFVNQiIgdmFsdWU9IlZlcmRhbmEsOSxmYWxzZSxmYWxzZSx0cnVlIi8+DQoJCTx1aWZvbnQgbmFtZT0iRk9OVF9CSU9XSU4iIHZhbHVlPSJWZXJkYW5hLDExLGZhbHNlLGZhbHNlLGZhbHNlIi8+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XF1aXogcG9kIGFuZCBtZXNzYWdlIGJveCB0ZXh0IGZvbnRzLS0+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DQoJCTx1aWZvbnQgbmFtZT0iRk9OVF9RVUlaUE9EX1FVRVNUSU9OX1NDT1JFIiB2YWx1ZT0iVmVyZGFuYSw5LGZhbHNlLGZhbHNlLHRydWUiLz4NCgkJPHVpZm9udCBuYW1lPSJGT05UX1FVSVpQT0RfUVVFU1RJT05fU0NPUkVfVkFMVUUiIHZhbHVlPSJWZXJkYW5hLDksdHJ1ZSxmYWxzZSx0cnVlIi8+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DQoJCTx1aWZvbnQgbmFtZT0iRk9OVF9RVUlaUE9EX1FVSVpfTUFYU0NPUkVfVkFMVUUiIHZhbHVlPSJWZXJkYW5hLDksdHJ1ZSxmYWxzZSx0cnVlIi8+DQoJCTx1aWZvbnQgbmFtZT0iRk9OVF9RVUlaUE9EX1FVSVpfUEFTU1NDT1JFIiB2YWx1ZT0iVmVyZGFuYSw5LGZhbHNlLGZhbHNlLHRydWUiLz4NCgkJPHVpZm9udCBuYW1lPSJGT05UX1FVSVpQT0RfUVVJWl9QQVNTU0NPUkVfVkFMVUUiIHZhbHVlPSJWZXJkYW5hLDksdHJ1ZSxmYWxzZSx0cnVlIi8+DQoJCTwhLS0gdWl0ZXh0IC0tPg0KCQk8IS0tIHN1YnN0aXR1dGlvbjogJW4gPT0gc2xpZGUgbnVtYmVyIC0tPg0KCQk8dWl0ZXh0IG5hbWU9IlVOTkFNRURTTElERVRJVExFIiB2YWx1ZT0i0KHQu9Cw0LnQtCAlbiIvPg0KCQk8IS0tIHN1YnN0aXR1dGlvbjogJW4gPT0gc2xpZGUgbnVtYmVyIC0tPg0KCQk8IS0tIHN1YnN0aXR1dGlvbjogJXQgPT0gdG90YWwgc2xpZGUgY291bnQgLS0+DQoJCTx1aXRleHQgbmFtZT0iU0NSVUJCQVJTVEFUVVNfU0xJREVJTkZPIiB2YWx1ZT0i0KHQu9Cw0LnQtCAlbiAvICV0IHwgIi8+DQoJCTx1aXRleHQgbmFtZT0iU0NSVUJCQVJTVEFUVVNfU1RPUFBFRCIgdmFsdWU9ItCe0YHRgtCw0L3QvtCy0LvQtdC90L4iLz4NCgkJPHVpdGV4dCBuYW1lPSJTQ1JVQkJBUlNUQVRVU19QTEFZSU5HIiB2YWx1ZT0i0JLQvtGB0L/RgNC+0LjQt9Cy0LXQtNC10L3QuNC1Ii8+DQoJCTx1aXRleHQgbmFtZT0iU0NSVUJCQVJTVEFUVVNfTk9BVURJTyIgdmFsdWU9ItCd0LXRgiDQsNGD0LTQuNC+Ii8+DQoJCTx1aXRleHQgbmFtZT0iU0NSVUJCQVJTVEFUVVNfVklEUExBWUlORyIgdmFsdWU9ItCS0L7RgdC/0YDQvtC40LfQstC10LTQtdC90LjQtSDQstC40LTQtdC+Ii8+DQoJCTx1aXRleHQgbmFtZT0iU0NSVUJCQVJTVEFUVVNfTE9BRElORyIgdmFsdWU9ItCX0LDQs9GA0YPQt9C60LAiLz4NCgkJPHVpdGV4dCBuYW1lPSJTQ1JVQkJBUlNUQVRVU19CVUZGRVJJTkciIHZhbHVlPSLQkdGD0YTQtdGA0LjQt9Cw0YbQuNGPIi8+DQoJCTx1aXRleHQgbmFtZT0iU0NSVUJCQVJTVEFUVVNfUVVFU1RJT04iIHZhbHVlPSLQntGC0LLQtdGCINC90LAg0LLQvtC/0YDQvtGBIi8+DQoJCTx1aXRleHQgbmFtZT0iU0NSVUJCQVJTVEFUVVNfUkVWSUVXUVVJWiIgdmFsdWU9ItCe0LHQt9C+0YAg0L7Qv9GA0L7RgdCwIi8+DQoJCTwhLS0gc3Vic3RpdHV0aW9uOiAlbSA9PSBtaW51dGVzIHJlbWFpbmluZyAtLT4NCgkJPCEtLSBzdWJzdGl0dXRpb246ICVzID09IHNlY29uZHMgcmVtYWluaW5nIC0tPg0KCQk8dWl0ZXh0IG5hbWU9IkVMQVBTRUQiIHZhbHVlPSLQntGB0YLQsNC70L7RgdGMICVtINC80LjQvS4gJXMg0YEiLz4NCgkJPHVpdGV4dCBuYW1lPSJOT1RGT1VORCIgdmFsdWU9ItCd0LjRh9C10LPQviDQvdC1INC90LDQudC00LXQvdC+Ii8+DQoJCTx1aXRleHQgbmFtZT0iQVRUQUNITUVOVFMiIHZhbHVlPSLQktC70L7QttC10L3QuNGPIi8+DQoJCTwhLS0gc3Vic3RpdHV0aW9uOiAlcCA9PSBjdXJyZW50IHNwZWFrZXIncyB0aXRsZSAtLT4NCgkJPHVpdGV4dCBuYW1lPSJCSU9XSU5fVElUTEUiIHZhbHVlPSLQkdC40L7Qs9GA0LDRhNC40Y86ICVwIi8+DQoJCTx1aXRleHQgbmFtZT0iQklPQlROX1RJVExFIiB2YWx1ZT0i0JHQuNC+0LPRgNCw0YTQuNGPIi8+DQoJCTx1aXRleHQgbmFtZT0iRElWSURFUkJUTl9USVRMRSIgdmFsdWU9InwiLz4NCgkJPHVpdGV4dCBuYW1lPSJDT05UQUNUQlROX1RJVExFIiB2YWx1ZT0i0JrQvtC90YLQsNC60YIiLz4NCgkJPHVpdGV4dCBuYW1lPSJUQUJfUVVJWiIgdmFsdWU9ItCe0L/RgNC+0YEiLz4NCgkJPHVpdGV4dCBuYW1lPSJUQUJfT1VUTElORSIgdmFsdWU9ItCh0YXQtdC80LAiLz4NCgkJPHVpdGV4dCBuYW1lPSJUQUJfVEhVTUIiIHZhbHVlPSLQkdC10LPRg9C90L7QuiIvPg0KCQk8dWl0ZXh0IG5hbWU9IlRBQl9OT1RFUyIgdmFsdWU9ItCX0LDQvNC10YLQutC4Ii8+DQoJCTx1aXRleHQgbmFtZT0iVEFCX1NFQVJDSCIgdmFsdWU9ItCf0L7QuNGB0LoiLz4NCgkJPHVpdGV4dCBuYW1lPSJTTElERV9IRUFESU5HIiB2YWx1ZT0i0JfQsNCz0L7Qu9C+0LLQvtC6INGB0LvQsNC50LTQsCIvPg0KCQk8dWl0ZXh0IG5hbWU9IkRVUkFUSU9OX0hFQURJTkciIHZhbHVlPSLQlNC70LjRgi3RgdGC0YwiLz4NCgkJPHVpdGV4dCBuYW1lPSJTRUFSQ0hfSEVBRElORyIgdmFsdWU9ItCf0L7QuNGB0Log0YLQtdC60YHRgtCwOiIvPg0KCQk8dWl0ZXh0IG5hbWU9IlRIVU1CX0hFQURJTkciIHZhbHVlPSLQodC70LDQudC0Ii8+DQoJCTx1aXRleHQgbmFtZT0iVEhVTUJfSU5GTyIgdmFsdWU9ItCd0LDQt9Cy0LDQvdC40LUv0LTQu9C40YIt0L3QvtGB0YLRjCIvPg0KCQk8dWl0ZXh0IG5hbWU9IkFUVEFDSE5BTUVfSEVBRElORyIgdmFsdWU9ItCY0LzRjyDRhNCw0LnQu9CwIi8+DQoJCTx1aXRleHQgbmFtZT0iQVRUQUNIU0laRV9IRUFESU5HIiB2YWx1ZT0i0KDQsNC30LzQtdGAIi8+DQoJCTx1aXRleHQgbmFtZT0iU0xJREVfTk9URVMiIHZhbHVlPSLQl9Cw0LzQtdGC0LrQuCDQuiDRgdC70LDQudC00YMiLz4NCgkJPCEtLXF1aXogcG9kIGFuZCBtZXNzYWdlIGJveCB0ZXh0cy0tPg0KCQk8dWl0ZXh0IG5hbWU9IlFVSVpQT0RfUVVJWl9BVFRFTVBUIiB2YWx1ZT0i0J/QvtC/0YvRgtC60LAg0L/RgNC+0LnRgtC4INC+0L/RgNC+0YE6Ii8+DQoJCTx1aXRleHQgbmFtZT0iUVVJWlBPRF9RVUlaX0FUVEVNUFRfVkFMVUUiIHZhbHVlPSIlbiDQuNC3ICV0Ii8+DQoJCTx1aXRleHQgbmFtZT0iUVVJWlBPRF9RVUlaX1NDT1JFIiB2YWx1ZT0i0J3QsNCx0YDQsNC90L4g0LHQsNC70LvQvtCyOiIvPg0KCQk8dWl0ZXh0IG5hbWU9IlFVSVpQT0RfUVVJWl9QQVNTU0NPUkUiIHZhbHVlPSLQn9GA0L7RhdC+0LTQvdC+0Lkg0YDQtdC30YPQu9GM0YLQsNGCOiIvPg0KCQk8dWl0ZXh0IG5hbWU9IlFVSVpQT0RfUVVJWl9NQVhTQ09SRSIgdmFsdWU9ItCc0LDQutGB0LjQvNCw0LvRjNC90YvQuSDRgNC10LfRg9C70YzRgtCw0YI6Ii8+DQoJCTx1aXRleHQgbmFtZT0iUVVJWlBPRF9RVUVTQVRNUFRfU1RSIiB2YWx1ZT0i0J/QvtC/0YvRgtC60LA6ICVuINC40LcgJXQiLz4NCgkJPHVpdGV4dCBuYW1lPSJRVUlaUE9EX1FVRVNUWVBFX1NUUiIgdmFsdWU9ItCi0LjQvzogJXMiLz4NCgkJPHVpdGV4dCBuYW1lPSJRVUlaUE9EX1FVRVNUWVBFX0dSRCIgdmFsdWU9ItChINC+0YbQtdC90LrQvtC5Ii8+DQoJCTx1aXRleHQgbmFtZT0iUVVJWlBPRF9RVUVTVFlQRV9TVlkiIHZhbHVlPSLQntCx0LfQvtGAIi8+DQoJCTx1aXRleHQgbmFtZT0iUVVJWlBPRF9RVUlaQVRNUFRfSU5GIiB2YWx1ZT0i0JHQvtC70YzRiNC+0LUg0YfQuNGB0LvQviIvPg0KCQk8dWl0ZXh0IG5hbWU9IlFVSVpQT0RfUVVFU0FUTVBUX0lORiIgdmFsdWU9ItCR0L7Qu9GM0YjQvtC1INGH0LjRgdC70L4iLz4NCgkJPHVpdGV4dCBuYW1lPSJXQVJOSU5HTVNHX1lFU1NUUklORyIgdmFsdWU9ItCU0LAiLz4NCgkJPHVpdGV4dCBuYW1lPSJXQVJOSU5HTVNHX05PU1RSSU5HIiB2YWx1ZT0i0J3QtdGCIi8+DQoJCTx1aXRleHQgbmFtZT0iV0FSTklOR01TR19USVRMRVNUUklORyIgdmFsdWU9ItCf0YDQtdC00YPQv9GA0LXQttC00LXQvdC40LUg0L4g0L3QsNCy0LjQs9Cw0YbQuNC4INCyINC+0L/RgNC+0YHQtSIvPg0KCQk8dWl0ZXh0IG5hbWU9IldBUk5JTkdNU0dfTVNHU1RSSU5HIiB2YWx1ZT0i0JIg0L7Qv9GA0L7RgdC1INC+0YHRgtCw0LvQuNGB0Ywg0L3QtdC+0YLQstC10YfQtdC90L3Ri9C1INCy0L7Qv9GA0L7RgdGLLtCd0LDQttCw0YLQuNC1INC60L3QvtC/0LrQuCAmcXVvdDvQlNCwJnF1b3Q7INC/0YDQuNCy0LXQtNC10YIg0Log0LfQsNC60YDRi9GC0LjRjiDQvtC/0YDQvtGB0LAuINCd0LDQttCw0YLQuNC1INC60L3QvtC/0LrQuCAmcXVvdDvQndC10YImcXVvdDsg0L/RgNC+0LTQvtC70LbQuNGCINC+0L/RgNC+0YEuIi8+DQoJCTx1aXRleHQgbmFtZT0iSU5GT1JNQVRJT05fSDI2NF9GTEFTSFBMQVlFUiIgdmFsdWU9ItCi0LXQutGD0YnQsNGPINCy0LXRgNGB0LjRjyDQv9GA0L7QuNCz0YDRi9Cy0LDRgtC10LvRjyBGbGFzaCBQbGF5ZXIsINGD0YHRgtCw0L3QvtCy0LvQtdC90L3QsNGPINC90LAg0Y3RgtC+0Lwg0LrQvtC80L/RjNGO0YLQtdGA0LUsINC90LUg0L/QvtC00LTQtdGA0LbQuNCy0LDQtdGCINGN0YLQviDQstC40LTQtdC+LiDQqdC10LvQutC90LjRgtC1INCyINC+0LHQu9Cw0YHRgtC4INCy0LjQtNC10L4sINGH0YLQvtCx0Ysg0LfQsNCz0YDRg9C30LjRgtGMINC/0L7RgdC70LXQtNC90Y7RjiDQstC10YDRgdC40Y4g0L/RgNC+0LjQs9GA0YvQstCw0YLQtdC70Y8gRmxhc2ggUGxheWVyLiIvPg0KCQk8IS0tIHN1YnN0aXR1dGlvbjogJXAgPT0gcHJlc2VudGF0aW9uIHRpdGxlIC0tPg0KCQk8IS0tIHN1YnN0aXR1dGlvbjogJXMgPT0gc2xpZGUgdGl0bGUgLS0+DQoJCTwhLS0gc3Vic3RpdHV0aW9uOiAlbiA9PSBzbGlkZSBudW1iZXIgLS0+DQoJCTx1aXRleHQgbmFtZT0iQk9PS01BUksiIHZhbHVlPSJBZG9iZSBQcmVzZW50ZXIgLSAlcCIvPg0KCQk8IS0tIHN1YnN0aXR1dGlvbjogJXAgPT0gcHJlc2VudGF0aW9uIHRpdGxlIC0tPg0KCQk8IS0tIHN1YnN0aXR1dGlvbjogJXMgPT0gc2xpZGUgdGl0bGUgLS0+DQoJCTwhLS0gc3Vic3RpdHV0aW9uOiAlbiA9PSBzbGlkZSBudW1iZXIgLS0+DQoJCTx1aXRleHQgbmFtZT0iQk9PS01BUktTTElERSIgdmFsdWU9IkFkb2JlIFByZXNlbnRlciAtICVwICVzIi8+DQoJCTx1aXRleHQgbmFtZT0iU0hPV1NJREVCQVIiIHZhbHVlPSLQn9C+0LrQsNC30YvQstCw0YLRjCDQstGA0LXQt9C60YMg0YPRh9Cw0YHRgtC90LjQutCw0LwiLz4NCgkJPHVpdGV4dCBuYW1lPSJNVVRFIiB2YWx1ZT0i0J7RgtC60LvRjtGH0LjRgtGMINC30LLRg9C6Ii8+DQoJCTx1aXRleHQgbmFtZT0iRE9DV1JBUF9USVRMRSIgdmFsdWU9ItCS0LvQvtC20LXQvdC40LUg0LIg0YTQsNC50LsgQWRvYmUgUHJlc2VudGVyIi8+DQoJCTx1aXRleHQgbmFtZT0iRE9DV1JBUF9NU0ciIHZhbHVlPSLQodC+0YXRgNCw0L3QuNGC0Ywg0LIg0L/QsNC/0LrRgyAmcXVvdDvQnNC+0Lkg0LrQvtC80L/RjNGO0YLQtdGAJnF1b3Q7Ii8+DQoJCTx1aXRleHQgbmFtZT0iRE9DV1JBUF9QUk9NUFQiIHZhbHVlPSLQqdC10LvQutC90YPRgtGMINC00LvRjyDQt9Cw0LPRgNGD0LfQutC4Ii8+DQoJPC9sYW5ndWFnZT4NCjwvY29uZmlndXJhdGlvbj4NCg=="/>
  <p:tag name="ARTICULATE_PROJECT_OPEN" val="0"/>
  <p:tag name="SECTOMILLISECCONVERTED" val="1"/>
</p:tagLst>
</file>

<file path=ppt/tags/tag2.xml><?xml version="1.0" encoding="utf-8"?>
<p:tagLst xmlns:a="http://schemas.openxmlformats.org/drawingml/2006/main" xmlns:r="http://schemas.openxmlformats.org/officeDocument/2006/relationships" xmlns:p="http://schemas.openxmlformats.org/presentationml/2006/main">
  <p:tag name="PRESENTER_SHAPEINFO" val="&lt;ThreeDShapeInfo&gt;&lt;uuid val=&quot;{0CF66039-F9C5-4F12-88D9-7C03F56BEA14}&quot;/&gt;&lt;filename val=&quot;C:\DOCUME~1\User\LOCALS~1\Temp\PR\data\asimages\{0CF66039-F9C5-4F12-88D9-7C03F56BEA14}.png&quot;/&gt;&lt;hasEffects val=&quot;1&quot;/&gt;&lt;left val=&quot;35.25&quot;/&gt;&lt;top val=&quot;125.25&quot;/&gt;&lt;width val=&quot;651&quot;/&gt;&lt;height val=&quot;359.25&quot;/&gt;&lt;/ThreeDShapeInfo&gt;"/>
</p:tagLst>
</file>

<file path=ppt/theme/theme1.xml><?xml version="1.0" encoding="utf-8"?>
<a:theme xmlns:a="http://schemas.openxmlformats.org/drawingml/2006/main" name="1_Özel Tasarım">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951</TotalTime>
  <Words>2499</Words>
  <Application>Microsoft Office PowerPoint</Application>
  <PresentationFormat>Ekran Gösterisi (4:3)</PresentationFormat>
  <Paragraphs>329</Paragraphs>
  <Slides>38</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38</vt:i4>
      </vt:variant>
    </vt:vector>
  </HeadingPairs>
  <TitlesOfParts>
    <vt:vector size="44" baseType="lpstr">
      <vt:lpstr>Arial</vt:lpstr>
      <vt:lpstr>Calibri</vt:lpstr>
      <vt:lpstr>Palatino Linotype</vt:lpstr>
      <vt:lpstr>Times New Roman</vt:lpstr>
      <vt:lpstr>Wingdings</vt:lpstr>
      <vt:lpstr>1_Özel Tasarım</vt:lpstr>
      <vt:lpstr>TUR182 TÜRK DİLİ II</vt:lpstr>
      <vt:lpstr>Temel Kavramlar</vt:lpstr>
      <vt:lpstr>Anlatım Biçimleri</vt:lpstr>
      <vt:lpstr>Anlatım Biçimleri</vt:lpstr>
      <vt:lpstr>Anlatım Biçimleri</vt:lpstr>
      <vt:lpstr>Anlatım Biçimleri</vt:lpstr>
      <vt:lpstr>Anlatım Biçimleri</vt:lpstr>
      <vt:lpstr>Anlatım Biçimleri</vt:lpstr>
      <vt:lpstr>Anlatım Biçimleri</vt:lpstr>
      <vt:lpstr>Anlatım Biçimleri</vt:lpstr>
      <vt:lpstr>Anlatım Biçimleri</vt:lpstr>
      <vt:lpstr>Anlatım Biçimleri</vt:lpstr>
      <vt:lpstr>Anlatım Biçimleri</vt:lpstr>
      <vt:lpstr>Anlatım Biçimleri</vt:lpstr>
      <vt:lpstr>Anlatım Biçimleri</vt:lpstr>
      <vt:lpstr>Anlatım Biçimleri</vt:lpstr>
      <vt:lpstr>Düşünceyi Geliştirme Yolları</vt:lpstr>
      <vt:lpstr>Düşünceyi Geliştirme Yolları</vt:lpstr>
      <vt:lpstr>Düşünceyi Geliştirme Yolları</vt:lpstr>
      <vt:lpstr>Düşünceyi Geliştirme Yolları</vt:lpstr>
      <vt:lpstr>Düşünceyi Geliştirme Yolları</vt:lpstr>
      <vt:lpstr>Düşünceyi Geliştirme Yolları</vt:lpstr>
      <vt:lpstr>Düşünceyi Geliştirme Yolları</vt:lpstr>
      <vt:lpstr>Düşünceyi Geliştirme Yolları</vt:lpstr>
      <vt:lpstr>Düşünceyi Geliştirme Yolları</vt:lpstr>
      <vt:lpstr>Düşünceyi Geliştirme Yolları</vt:lpstr>
      <vt:lpstr>Düşünceyi Geliştirme Yolları</vt:lpstr>
      <vt:lpstr>Düşünceyi Geliştirme Yolları</vt:lpstr>
      <vt:lpstr>Düşünceyi Geliştirme Yolları</vt:lpstr>
      <vt:lpstr>Düşünceyi Geliştirme Yolları</vt:lpstr>
      <vt:lpstr>Düşünceyi Geliştirme Yolları</vt:lpstr>
      <vt:lpstr>Düşünceyi Geliştirme Yolları</vt:lpstr>
      <vt:lpstr>Düşünceyi Geliştirme Yolları</vt:lpstr>
      <vt:lpstr>UYGULAMA</vt:lpstr>
      <vt:lpstr>UYGULAMA</vt:lpstr>
      <vt:lpstr>UYGULAMA</vt:lpstr>
      <vt:lpstr>Kaynakça</vt:lpstr>
      <vt:lpstr>Teşekkür Ederim</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Bilgisayara Giriş</dc:title>
  <dc:subject>KBU101</dc:subject>
  <dc:creator>Öğr.Gör. S.M.Fatih APAYDIN</dc:creator>
  <cp:keywords>Örnek Ders</cp:keywords>
  <dc:description>fatihapaydin@karabuk.edu.tr</dc:description>
  <cp:lastModifiedBy>Neso</cp:lastModifiedBy>
  <cp:revision>269</cp:revision>
  <dcterms:created xsi:type="dcterms:W3CDTF">2011-08-11T08:34:32Z</dcterms:created>
  <dcterms:modified xsi:type="dcterms:W3CDTF">2018-01-18T13:37:18Z</dcterms:modified>
  <cp:category>Powerpoint Ders İçeriği</cp:category>
</cp:coreProperties>
</file>